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9" r:id="rId2"/>
    <p:sldId id="257" r:id="rId3"/>
    <p:sldId id="258" r:id="rId4"/>
    <p:sldId id="256" r:id="rId5"/>
    <p:sldId id="260" r:id="rId6"/>
    <p:sldId id="261" r:id="rId7"/>
    <p:sldId id="265" r:id="rId8"/>
    <p:sldId id="263" r:id="rId9"/>
    <p:sldId id="266" r:id="rId10"/>
    <p:sldId id="262" r:id="rId11"/>
    <p:sldId id="267" r:id="rId12"/>
    <p:sldId id="271" r:id="rId13"/>
    <p:sldId id="272" r:id="rId14"/>
    <p:sldId id="273" r:id="rId15"/>
    <p:sldId id="274" r:id="rId1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148" autoAdjust="0"/>
    <p:restoredTop sz="94660"/>
  </p:normalViewPr>
  <p:slideViewPr>
    <p:cSldViewPr>
      <p:cViewPr varScale="1">
        <p:scale>
          <a:sx n="87" d="100"/>
          <a:sy n="87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E7C2A-09D0-4171-B8F4-81FD34FE5B6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93CF8-896A-4089-AC9C-0B03C2974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0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4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7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47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5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3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0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6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0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8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7BB1-1805-43DD-ACC9-922F8891C07A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14FE-8FAB-4E47-A886-565639DD0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3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Objetivo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hierarchy of the criteria for Controlled Assessment for Writing (CAW).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2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Al principio, </a:t>
            </a:r>
            <a:r>
              <a:rPr lang="en-GB" dirty="0" err="1" smtClean="0"/>
              <a:t>pensaba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la ciudad era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aburrida</a:t>
            </a:r>
            <a:r>
              <a:rPr lang="en-GB" dirty="0" smtClean="0"/>
              <a:t>,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luego</a:t>
            </a:r>
            <a:r>
              <a:rPr lang="en-GB" dirty="0" smtClean="0"/>
              <a:t> vi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la </a:t>
            </a:r>
            <a:r>
              <a:rPr lang="en-GB" dirty="0" err="1" smtClean="0"/>
              <a:t>noche</a:t>
            </a:r>
            <a:r>
              <a:rPr lang="en-GB" dirty="0" smtClean="0"/>
              <a:t> era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animada</a:t>
            </a:r>
            <a:r>
              <a:rPr lang="en-GB" dirty="0" smtClean="0"/>
              <a:t>, </a:t>
            </a:r>
            <a:r>
              <a:rPr lang="en-GB" dirty="0" err="1" smtClean="0"/>
              <a:t>sobre</a:t>
            </a:r>
            <a:r>
              <a:rPr lang="en-GB" dirty="0" smtClean="0"/>
              <a:t> </a:t>
            </a:r>
            <a:r>
              <a:rPr lang="en-GB" dirty="0" err="1" smtClean="0"/>
              <a:t>todo</a:t>
            </a:r>
            <a:r>
              <a:rPr lang="en-GB" dirty="0" smtClean="0"/>
              <a:t> en el </a:t>
            </a:r>
            <a:r>
              <a:rPr lang="en-GB" dirty="0" err="1" smtClean="0"/>
              <a:t>centro</a:t>
            </a:r>
            <a:r>
              <a:rPr lang="en-GB" dirty="0" smtClean="0"/>
              <a:t>. </a:t>
            </a:r>
            <a:r>
              <a:rPr lang="en-GB" dirty="0" err="1" smtClean="0"/>
              <a:t>Había</a:t>
            </a:r>
            <a:r>
              <a:rPr lang="en-GB" dirty="0" smtClean="0"/>
              <a:t> </a:t>
            </a:r>
            <a:r>
              <a:rPr lang="en-GB" dirty="0" err="1" smtClean="0"/>
              <a:t>mucha</a:t>
            </a:r>
            <a:r>
              <a:rPr lang="en-GB" dirty="0" smtClean="0"/>
              <a:t> </a:t>
            </a:r>
            <a:r>
              <a:rPr lang="en-GB" dirty="0" err="1" smtClean="0"/>
              <a:t>gente</a:t>
            </a:r>
            <a:r>
              <a:rPr lang="en-GB" dirty="0" smtClean="0"/>
              <a:t> en la </a:t>
            </a:r>
            <a:r>
              <a:rPr lang="en-GB" dirty="0" err="1" smtClean="0"/>
              <a:t>calle</a:t>
            </a:r>
            <a:r>
              <a:rPr lang="en-GB" dirty="0" smtClean="0"/>
              <a:t> y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eso</a:t>
            </a:r>
            <a:r>
              <a:rPr lang="en-GB" dirty="0" smtClean="0"/>
              <a:t> </a:t>
            </a:r>
            <a:r>
              <a:rPr lang="en-GB" dirty="0" err="1" smtClean="0"/>
              <a:t>fue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divertido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1: Communication </a:t>
            </a:r>
            <a:r>
              <a:rPr lang="en-GB" dirty="0" smtClean="0">
                <a:solidFill>
                  <a:srgbClr val="009900"/>
                </a:solidFill>
              </a:rPr>
              <a:t>9-10</a:t>
            </a:r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Al principio, </a:t>
            </a:r>
            <a:r>
              <a:rPr lang="en-GB" dirty="0" err="1" smtClean="0"/>
              <a:t>pensaba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la ciudad era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aburrida</a:t>
            </a:r>
            <a:r>
              <a:rPr lang="en-GB" dirty="0" smtClean="0"/>
              <a:t>,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luego</a:t>
            </a:r>
            <a:r>
              <a:rPr lang="en-GB" dirty="0" smtClean="0"/>
              <a:t> vi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la </a:t>
            </a:r>
            <a:r>
              <a:rPr lang="en-GB" dirty="0" err="1" smtClean="0"/>
              <a:t>noche</a:t>
            </a:r>
            <a:r>
              <a:rPr lang="en-GB" dirty="0" smtClean="0"/>
              <a:t> era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animada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009900"/>
                </a:solidFill>
              </a:rPr>
              <a:t>sobre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todo</a:t>
            </a:r>
            <a:r>
              <a:rPr lang="en-GB" dirty="0" smtClean="0">
                <a:solidFill>
                  <a:srgbClr val="009900"/>
                </a:solidFill>
              </a:rPr>
              <a:t> en el </a:t>
            </a:r>
            <a:r>
              <a:rPr lang="en-GB" dirty="0" err="1" smtClean="0">
                <a:solidFill>
                  <a:srgbClr val="009900"/>
                </a:solidFill>
              </a:rPr>
              <a:t>centro</a:t>
            </a:r>
            <a:r>
              <a:rPr lang="en-GB" dirty="0" smtClean="0"/>
              <a:t>. </a:t>
            </a:r>
            <a:r>
              <a:rPr lang="en-GB" dirty="0" err="1" smtClean="0">
                <a:solidFill>
                  <a:srgbClr val="009900"/>
                </a:solidFill>
              </a:rPr>
              <a:t>Había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mucha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gente</a:t>
            </a:r>
            <a:r>
              <a:rPr lang="en-GB" dirty="0" smtClean="0">
                <a:solidFill>
                  <a:srgbClr val="009900"/>
                </a:solidFill>
              </a:rPr>
              <a:t> en la </a:t>
            </a:r>
            <a:r>
              <a:rPr lang="en-GB" dirty="0" err="1" smtClean="0">
                <a:solidFill>
                  <a:srgbClr val="009900"/>
                </a:solidFill>
              </a:rPr>
              <a:t>calle</a:t>
            </a:r>
            <a:r>
              <a:rPr lang="en-GB" dirty="0" smtClean="0">
                <a:solidFill>
                  <a:srgbClr val="009900"/>
                </a:solidFill>
              </a:rPr>
              <a:t> y </a:t>
            </a:r>
            <a:r>
              <a:rPr lang="en-GB" dirty="0" err="1" smtClean="0">
                <a:solidFill>
                  <a:srgbClr val="009900"/>
                </a:solidFill>
              </a:rPr>
              <a:t>por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eso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fue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muy</a:t>
            </a:r>
            <a:r>
              <a:rPr lang="en-GB" dirty="0" smtClean="0">
                <a:solidFill>
                  <a:srgbClr val="009900"/>
                </a:solidFill>
              </a:rPr>
              <a:t> </a:t>
            </a:r>
            <a:r>
              <a:rPr lang="en-GB" dirty="0" err="1" smtClean="0">
                <a:solidFill>
                  <a:srgbClr val="009900"/>
                </a:solidFill>
              </a:rPr>
              <a:t>divertido</a:t>
            </a:r>
            <a:r>
              <a:rPr lang="en-GB" dirty="0" smtClean="0">
                <a:solidFill>
                  <a:srgbClr val="009900"/>
                </a:solidFill>
              </a:rPr>
              <a:t>. </a:t>
            </a:r>
          </a:p>
          <a:p>
            <a:r>
              <a:rPr lang="en-GB" dirty="0" smtClean="0">
                <a:solidFill>
                  <a:srgbClr val="009900"/>
                </a:solidFill>
              </a:rPr>
              <a:t>INFO CLEAR </a:t>
            </a:r>
            <a:r>
              <a:rPr lang="en-GB" dirty="0" smtClean="0">
                <a:solidFill>
                  <a:srgbClr val="009900"/>
                </a:solidFill>
                <a:sym typeface="Wingdings 2"/>
              </a:rPr>
              <a:t></a:t>
            </a:r>
            <a:endParaRPr lang="en-GB" dirty="0" smtClean="0">
              <a:solidFill>
                <a:srgbClr val="009900"/>
              </a:solidFill>
            </a:endParaRPr>
          </a:p>
          <a:p>
            <a:r>
              <a:rPr lang="en-GB" dirty="0" smtClean="0">
                <a:solidFill>
                  <a:srgbClr val="009900"/>
                </a:solidFill>
              </a:rPr>
              <a:t>MORE DETAIL</a:t>
            </a:r>
          </a:p>
          <a:p>
            <a:r>
              <a:rPr lang="en-GB" dirty="0" smtClean="0">
                <a:solidFill>
                  <a:srgbClr val="009900"/>
                </a:solidFill>
              </a:rPr>
              <a:t>POINT OF VIEW DEVELOPED &amp; JUSTIFIED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1: Communication </a:t>
            </a:r>
            <a:r>
              <a:rPr lang="en-GB" dirty="0" smtClean="0">
                <a:solidFill>
                  <a:srgbClr val="009900"/>
                </a:solidFill>
              </a:rPr>
              <a:t>9-10</a:t>
            </a:r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4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1" dirty="0" smtClean="0"/>
              <a:t>What about quality of Language?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Varied and appropriate vocab/ structures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Complex and adventurous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Now you </a:t>
            </a:r>
            <a:r>
              <a:rPr lang="en-GB" sz="2800" b="1" dirty="0" smtClean="0"/>
              <a:t>try!</a:t>
            </a:r>
            <a:r>
              <a:rPr lang="en-GB" sz="2800" b="1" dirty="0"/>
              <a:t>	</a:t>
            </a:r>
            <a:r>
              <a:rPr lang="en-GB" sz="2800" b="1" dirty="0" smtClean="0"/>
              <a:t>- Climb </a:t>
            </a:r>
            <a:r>
              <a:rPr lang="en-GB" sz="2800" b="1" dirty="0"/>
              <a:t>the Grade scale! 	</a:t>
            </a:r>
            <a:r>
              <a:rPr lang="en-GB" sz="2800" b="1" dirty="0" smtClean="0"/>
              <a:t>- In </a:t>
            </a:r>
            <a:r>
              <a:rPr lang="en-GB" sz="2800" b="1" dirty="0"/>
              <a:t>pairs …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27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Holiday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7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546" y="260649"/>
            <a:ext cx="5873774" cy="621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0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/>
              <a:t>Writing </a:t>
            </a:r>
            <a:r>
              <a:rPr lang="en-GB" sz="1800" b="1" dirty="0" err="1"/>
              <a:t>Markscheme</a:t>
            </a:r>
            <a:r>
              <a:rPr lang="en-GB" sz="1800" b="1" dirty="0"/>
              <a:t>: COMMUNICATION 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 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CRITERIA</a:t>
            </a:r>
          </a:p>
          <a:p>
            <a:pPr marL="0" indent="0">
              <a:buNone/>
            </a:pPr>
            <a:r>
              <a:rPr lang="en-GB" sz="1800" dirty="0"/>
              <a:t>- clear </a:t>
            </a:r>
            <a:r>
              <a:rPr lang="en-GB" sz="1800" u="sng" dirty="0"/>
              <a:t>information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- </a:t>
            </a:r>
            <a:r>
              <a:rPr lang="en-GB" sz="1800" u="sng" dirty="0"/>
              <a:t>information</a:t>
            </a:r>
            <a:r>
              <a:rPr lang="en-GB" sz="1800" dirty="0"/>
              <a:t> intelligible</a:t>
            </a:r>
          </a:p>
          <a:p>
            <a:pPr marL="0" indent="0">
              <a:buNone/>
            </a:pPr>
            <a:r>
              <a:rPr lang="en-GB" sz="1800" dirty="0"/>
              <a:t>- some </a:t>
            </a:r>
            <a:r>
              <a:rPr lang="en-GB" sz="1800" u="sng" dirty="0"/>
              <a:t>information</a:t>
            </a:r>
            <a:r>
              <a:rPr lang="en-GB" sz="1800" dirty="0"/>
              <a:t> intelligible</a:t>
            </a:r>
          </a:p>
          <a:p>
            <a:pPr marL="0" indent="0">
              <a:buNone/>
            </a:pPr>
            <a:r>
              <a:rPr lang="en-GB" sz="1800" dirty="0"/>
              <a:t>- minimal </a:t>
            </a:r>
            <a:r>
              <a:rPr lang="en-GB" sz="1800" u="sng" dirty="0"/>
              <a:t>information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- clear and detailed </a:t>
            </a:r>
            <a:r>
              <a:rPr lang="en-GB" sz="1800" u="sng" dirty="0"/>
              <a:t>information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- communication unclear</a:t>
            </a:r>
          </a:p>
          <a:p>
            <a:pPr marL="0" indent="0">
              <a:buNone/>
            </a:pPr>
            <a:r>
              <a:rPr lang="en-GB" sz="1800" dirty="0"/>
              <a:t>- organised</a:t>
            </a:r>
          </a:p>
          <a:p>
            <a:pPr marL="0" indent="0">
              <a:buNone/>
            </a:pPr>
            <a:r>
              <a:rPr lang="en-GB" sz="1800" dirty="0"/>
              <a:t>- points of view organised</a:t>
            </a:r>
          </a:p>
          <a:p>
            <a:pPr marL="0" indent="0">
              <a:buNone/>
            </a:pPr>
            <a:r>
              <a:rPr lang="en-GB" sz="1800" dirty="0"/>
              <a:t>- incomprehensible answer</a:t>
            </a:r>
          </a:p>
          <a:p>
            <a:pPr marL="0" indent="0">
              <a:buNone/>
            </a:pPr>
            <a:r>
              <a:rPr lang="en-GB" sz="1800" dirty="0"/>
              <a:t>- rambling </a:t>
            </a:r>
          </a:p>
          <a:p>
            <a:pPr marL="0" indent="0">
              <a:buNone/>
            </a:pPr>
            <a:r>
              <a:rPr lang="en-GB" sz="1800" dirty="0"/>
              <a:t>- clear points of view</a:t>
            </a:r>
          </a:p>
          <a:p>
            <a:pPr marL="0" indent="0">
              <a:buNone/>
            </a:pPr>
            <a:r>
              <a:rPr lang="en-GB" sz="1800" dirty="0"/>
              <a:t>- disorganised</a:t>
            </a:r>
          </a:p>
          <a:p>
            <a:pPr marL="0" indent="0">
              <a:buNone/>
            </a:pPr>
            <a:r>
              <a:rPr lang="en-GB" sz="1800" dirty="0"/>
              <a:t>- complete answer</a:t>
            </a:r>
          </a:p>
          <a:p>
            <a:pPr marL="0" indent="0">
              <a:buNone/>
            </a:pPr>
            <a:r>
              <a:rPr lang="en-GB" sz="1800" dirty="0"/>
              <a:t>- irrelevant answer</a:t>
            </a:r>
          </a:p>
          <a:p>
            <a:pPr marL="0" indent="0">
              <a:buNone/>
            </a:pPr>
            <a:r>
              <a:rPr lang="en-GB" sz="1800" dirty="0"/>
              <a:t>- points of view developed and justified</a:t>
            </a:r>
          </a:p>
          <a:p>
            <a:pPr marL="0" indent="0">
              <a:buNone/>
            </a:pPr>
            <a:r>
              <a:rPr lang="en-GB" sz="1800" dirty="0"/>
              <a:t>- clear </a:t>
            </a:r>
            <a:r>
              <a:rPr lang="en-GB" sz="1800" dirty="0" smtClean="0"/>
              <a:t>structure</a:t>
            </a:r>
            <a:endParaRPr lang="en-GB" sz="1800" dirty="0"/>
          </a:p>
        </p:txBody>
      </p:sp>
      <p:sp>
        <p:nvSpPr>
          <p:cNvPr id="7" name="Text Box 1"/>
          <p:cNvSpPr txBox="1"/>
          <p:nvPr/>
        </p:nvSpPr>
        <p:spPr>
          <a:xfrm>
            <a:off x="6948264" y="260648"/>
            <a:ext cx="1866900" cy="8051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b="1">
                <a:ln w="1778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Calibri"/>
                <a:cs typeface="Times New Roman"/>
              </a:rPr>
              <a:t>STARTER</a:t>
            </a:r>
            <a:endParaRPr lang="en-GB" sz="110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55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001"/>
            <a:ext cx="6912768" cy="686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Whole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				10</a:t>
            </a:r>
          </a:p>
          <a:p>
            <a:r>
              <a:rPr lang="en-GB" dirty="0" smtClean="0"/>
              <a:t>+ Quality of Language: Accuracy	   5</a:t>
            </a:r>
          </a:p>
          <a:p>
            <a:r>
              <a:rPr lang="en-GB" dirty="0" smtClean="0"/>
              <a:t>+ Quality of Language: Range		   5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TOTAL						20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Get the Communication right first!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8124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1: Communication 5-6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Normalmente</a:t>
            </a:r>
            <a:r>
              <a:rPr lang="en-GB" dirty="0" smtClean="0"/>
              <a:t>, la ciudad era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aburrida</a:t>
            </a:r>
            <a:r>
              <a:rPr lang="en-GB" dirty="0" smtClean="0"/>
              <a:t>, </a:t>
            </a:r>
            <a:r>
              <a:rPr lang="en-GB" dirty="0" err="1" smtClean="0"/>
              <a:t>pero</a:t>
            </a:r>
            <a:r>
              <a:rPr lang="en-GB" dirty="0" smtClean="0"/>
              <a:t> a </a:t>
            </a:r>
            <a:r>
              <a:rPr lang="en-GB" dirty="0" err="1" smtClean="0"/>
              <a:t>veces</a:t>
            </a:r>
            <a:r>
              <a:rPr lang="en-GB" dirty="0" smtClean="0"/>
              <a:t> era </a:t>
            </a:r>
            <a:r>
              <a:rPr lang="en-GB" dirty="0" err="1" smtClean="0"/>
              <a:t>animada</a:t>
            </a:r>
            <a:r>
              <a:rPr lang="en-GB" dirty="0" smtClean="0"/>
              <a:t>.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999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1: Communication 5-6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Normalmente</a:t>
            </a:r>
            <a:r>
              <a:rPr lang="en-GB" dirty="0" smtClean="0"/>
              <a:t>, la ciudad era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aburrida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pero</a:t>
            </a:r>
            <a:r>
              <a:rPr lang="en-GB" dirty="0" smtClean="0">
                <a:solidFill>
                  <a:srgbClr val="FF0000"/>
                </a:solidFill>
              </a:rPr>
              <a:t> a </a:t>
            </a:r>
            <a:r>
              <a:rPr lang="en-GB" dirty="0" err="1" smtClean="0">
                <a:solidFill>
                  <a:srgbClr val="FF0000"/>
                </a:solidFill>
              </a:rPr>
              <a:t>veces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era </a:t>
            </a:r>
            <a:r>
              <a:rPr lang="en-GB" dirty="0" err="1" smtClean="0"/>
              <a:t>animada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INFO INTELLIGIBLE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BUT </a:t>
            </a:r>
            <a:r>
              <a:rPr lang="en-GB" dirty="0" smtClean="0">
                <a:solidFill>
                  <a:srgbClr val="FF0000"/>
                </a:solidFill>
              </a:rPr>
              <a:t>UNNATURAL?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POINT OF VIEW?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251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Al principio, </a:t>
            </a:r>
            <a:r>
              <a:rPr lang="en-GB" dirty="0" err="1" smtClean="0"/>
              <a:t>pensaba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la ciudad era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aburrida</a:t>
            </a:r>
            <a:r>
              <a:rPr lang="en-GB" dirty="0" smtClean="0"/>
              <a:t>,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luego</a:t>
            </a:r>
            <a:r>
              <a:rPr lang="en-GB" dirty="0" smtClean="0"/>
              <a:t> vi </a:t>
            </a:r>
            <a:r>
              <a:rPr lang="en-GB" dirty="0" err="1" smtClean="0"/>
              <a:t>que</a:t>
            </a:r>
            <a:r>
              <a:rPr lang="en-GB" dirty="0" smtClean="0"/>
              <a:t> era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animada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1: Communication </a:t>
            </a:r>
            <a:r>
              <a:rPr lang="en-GB" dirty="0" smtClean="0">
                <a:solidFill>
                  <a:srgbClr val="0070C0"/>
                </a:solidFill>
              </a:rPr>
              <a:t>7-8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Al principio, </a:t>
            </a:r>
            <a:r>
              <a:rPr lang="en-GB" dirty="0" err="1" smtClean="0">
                <a:solidFill>
                  <a:srgbClr val="0070C0"/>
                </a:solidFill>
              </a:rPr>
              <a:t>pensaba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que</a:t>
            </a:r>
            <a:r>
              <a:rPr lang="en-GB" dirty="0" smtClean="0"/>
              <a:t> la ciudad era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aburrida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0070C0"/>
                </a:solidFill>
              </a:rPr>
              <a:t>pero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luego</a:t>
            </a:r>
            <a:r>
              <a:rPr lang="en-GB" dirty="0" smtClean="0">
                <a:solidFill>
                  <a:srgbClr val="0070C0"/>
                </a:solidFill>
              </a:rPr>
              <a:t> vi </a:t>
            </a:r>
            <a:r>
              <a:rPr lang="en-GB" dirty="0" err="1" smtClean="0">
                <a:solidFill>
                  <a:srgbClr val="0070C0"/>
                </a:solidFill>
              </a:rPr>
              <a:t>que</a:t>
            </a:r>
            <a:r>
              <a:rPr lang="en-GB" dirty="0" smtClean="0"/>
              <a:t> era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animada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INFO CLEAR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POINT OF VIEW CLEAR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COMPLEX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1: Communication </a:t>
            </a:r>
            <a:r>
              <a:rPr lang="en-GB" dirty="0" smtClean="0">
                <a:solidFill>
                  <a:srgbClr val="0070C0"/>
                </a:solidFill>
              </a:rPr>
              <a:t>7-8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253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Objetivo</vt:lpstr>
      <vt:lpstr>PowerPoint Presentation</vt:lpstr>
      <vt:lpstr>PowerPoint Presentation</vt:lpstr>
      <vt:lpstr>PowerPoint Presentation</vt:lpstr>
      <vt:lpstr>The Whole Markscheme</vt:lpstr>
      <vt:lpstr>Ejemplo 1: Communication 5-6</vt:lpstr>
      <vt:lpstr>Ejemplo 1: Communication 5-6</vt:lpstr>
      <vt:lpstr>Ejemplo 1: Communication 7-8</vt:lpstr>
      <vt:lpstr>Ejemplo 1: Communication 7-8</vt:lpstr>
      <vt:lpstr>Ejemplo 1: Communication 9-10</vt:lpstr>
      <vt:lpstr>Ejemplo 1: Communication 9-10</vt:lpstr>
      <vt:lpstr>PowerPoint Presentation</vt:lpstr>
      <vt:lpstr>PowerPoint Presentation</vt:lpstr>
      <vt:lpstr>PowerPoint Presentation</vt:lpstr>
      <vt:lpstr>My Favourite Holiday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</dc:title>
  <dc:creator>William Brooks</dc:creator>
  <cp:lastModifiedBy>William Brooks</cp:lastModifiedBy>
  <cp:revision>12</cp:revision>
  <cp:lastPrinted>2014-03-13T15:19:17Z</cp:lastPrinted>
  <dcterms:created xsi:type="dcterms:W3CDTF">2014-03-11T23:20:46Z</dcterms:created>
  <dcterms:modified xsi:type="dcterms:W3CDTF">2015-01-18T22:55:32Z</dcterms:modified>
</cp:coreProperties>
</file>