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60" r:id="rId5"/>
    <p:sldId id="261" r:id="rId6"/>
    <p:sldId id="257" r:id="rId7"/>
    <p:sldId id="258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00CC"/>
    <a:srgbClr val="FFCC00"/>
    <a:srgbClr val="FF7C80"/>
    <a:srgbClr val="0066FF"/>
    <a:srgbClr val="99FF33"/>
    <a:srgbClr val="66FF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728" autoAdjust="0"/>
  </p:normalViewPr>
  <p:slideViewPr>
    <p:cSldViewPr>
      <p:cViewPr>
        <p:scale>
          <a:sx n="94" d="100"/>
          <a:sy n="94" d="100"/>
        </p:scale>
        <p:origin x="-12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AAB3E-B1B0-46A2-8DDB-9BACE05098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341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4D35-8D17-47B9-8EA0-FC0762F2B6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12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4B5F-11A9-4379-BB3F-B66F29F8A2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896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A2B90-AF68-4E33-9419-7C01644510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05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F8811-9CDE-4638-9D68-91010F64E4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8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54CA4-81F8-4351-8DE9-06CAE57275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238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B2187-C8FC-4B09-B07D-BB4F296C90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350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AC78C-667C-41A4-9F84-C06C9833C6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243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7BB4E-CA6E-442A-ADCA-488A728C20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87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BE24A-7F99-4FC5-94DE-2037446C5F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538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3581F-7566-400F-AFCA-E2ED17D535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1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B1CA1A-A642-4776-9AA7-0EC824F2BA2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10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371600" y="838200"/>
            <a:ext cx="1752600" cy="1524000"/>
          </a:xfrm>
          <a:prstGeom prst="rect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2667000"/>
            <a:ext cx="1752600" cy="1524000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371600" y="4572000"/>
            <a:ext cx="1752600" cy="1524000"/>
          </a:xfrm>
          <a:prstGeom prst="rect">
            <a:avLst/>
          </a:prstGeom>
          <a:solidFill>
            <a:srgbClr val="0066CC"/>
          </a:solidFill>
          <a:ln w="9525">
            <a:solidFill>
              <a:srgbClr val="0066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95700" y="4572000"/>
            <a:ext cx="1752600" cy="1524000"/>
          </a:xfrm>
          <a:prstGeom prst="rect">
            <a:avLst/>
          </a:prstGeom>
          <a:solidFill>
            <a:srgbClr val="00CC66"/>
          </a:solidFill>
          <a:ln w="9525">
            <a:solidFill>
              <a:srgbClr val="00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95700" y="2667000"/>
            <a:ext cx="1752600" cy="1524000"/>
          </a:xfrm>
          <a:prstGeom prst="rect">
            <a:avLst/>
          </a:prstGeom>
          <a:solidFill>
            <a:srgbClr val="9900CC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1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95700" y="838200"/>
            <a:ext cx="1752600" cy="1524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2" name="Rectangl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943600" y="838200"/>
            <a:ext cx="1752600" cy="1524000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3" name="Rectangle 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943600" y="2667000"/>
            <a:ext cx="1752600" cy="15240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Rectangle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4572000"/>
            <a:ext cx="1752600" cy="1524000"/>
          </a:xfrm>
          <a:prstGeom prst="rect">
            <a:avLst/>
          </a:prstGeom>
          <a:solidFill>
            <a:srgbClr val="FF7C80"/>
          </a:solidFill>
          <a:ln w="9525">
            <a:solidFill>
              <a:srgbClr val="FF7C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752600" y="9144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1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114800" y="9906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2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400800" y="9906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3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828800" y="2773363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4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114800" y="2773363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5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324600" y="2773363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6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828800" y="47244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7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114800" y="47244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8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324600" y="4724400"/>
            <a:ext cx="91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8000">
                <a:latin typeface="Comic Sans MS" pitchFamily="66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Think of three main pieces of information from the lesson and put them in order of importance.</a:t>
            </a:r>
          </a:p>
        </p:txBody>
      </p:sp>
      <p:sp>
        <p:nvSpPr>
          <p:cNvPr id="81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What was the purpose of today’s lesson?</a:t>
            </a:r>
          </a:p>
        </p:txBody>
      </p:sp>
      <p:sp>
        <p:nvSpPr>
          <p:cNvPr id="205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What were the key words used in this lesson?</a:t>
            </a:r>
          </a:p>
        </p:txBody>
      </p:sp>
      <p:sp>
        <p:nvSpPr>
          <p:cNvPr id="51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Talk for 30 seconds about what has been learnt in this lesson.</a:t>
            </a:r>
          </a:p>
        </p:txBody>
      </p:sp>
      <p:sp>
        <p:nvSpPr>
          <p:cNvPr id="61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Think of a question relevant to the lesson and ask one person in the class.</a:t>
            </a:r>
          </a:p>
        </p:txBody>
      </p:sp>
      <p:sp>
        <p:nvSpPr>
          <p:cNvPr id="71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Name three things you have learnt this lesson.</a:t>
            </a:r>
          </a:p>
        </p:txBody>
      </p:sp>
      <p:sp>
        <p:nvSpPr>
          <p:cNvPr id="30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How does today’s lesson fit into the big picture?</a:t>
            </a:r>
          </a:p>
        </p:txBody>
      </p:sp>
      <p:sp>
        <p:nvSpPr>
          <p:cNvPr id="41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How will what you learnt today help you in the future?</a:t>
            </a:r>
          </a:p>
        </p:txBody>
      </p:sp>
      <p:sp>
        <p:nvSpPr>
          <p:cNvPr id="92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000">
                <a:latin typeface="Comic Sans MS" pitchFamily="66" charset="0"/>
              </a:rPr>
              <a:t>Can you apply what you did today to any other subjects?</a:t>
            </a:r>
          </a:p>
        </p:txBody>
      </p:sp>
      <p:sp>
        <p:nvSpPr>
          <p:cNvPr id="1024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1143000" cy="685800"/>
          </a:xfrm>
          <a:prstGeom prst="actionButtonBlank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117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What was the purpose of today’s lesson?</vt:lpstr>
      <vt:lpstr>What were the key words used in this lesson?</vt:lpstr>
      <vt:lpstr>Talk for 30 seconds about what has been learnt in this lesson.</vt:lpstr>
      <vt:lpstr>Think of a question relevant to the lesson and ask one person in the class.</vt:lpstr>
      <vt:lpstr>Name three things you have learnt this lesson.</vt:lpstr>
      <vt:lpstr>How does today’s lesson fit into the big picture?</vt:lpstr>
      <vt:lpstr>How will what you learnt today help you in the future?</vt:lpstr>
      <vt:lpstr>Can you apply what you did today to any other subjects?</vt:lpstr>
      <vt:lpstr>Think of three main pieces of information from the lesson and put them in order of importance.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Green</dc:creator>
  <cp:lastModifiedBy>William Brooks</cp:lastModifiedBy>
  <cp:revision>13</cp:revision>
  <dcterms:created xsi:type="dcterms:W3CDTF">2006-05-24T18:19:49Z</dcterms:created>
  <dcterms:modified xsi:type="dcterms:W3CDTF">2015-03-18T22:18:59Z</dcterms:modified>
</cp:coreProperties>
</file>