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66283-5123-4A9E-95F0-081ADE266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06315"/>
      </p:ext>
    </p:extLst>
  </p:cSld>
  <p:clrMapOvr>
    <a:masterClrMapping/>
  </p:clrMapOvr>
  <p:transition spd="med" advClick="0" advTm="8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FD955-52D0-4D55-B9C8-9277AA313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21627"/>
      </p:ext>
    </p:extLst>
  </p:cSld>
  <p:clrMapOvr>
    <a:masterClrMapping/>
  </p:clrMapOvr>
  <p:transition spd="med" advClick="0" advTm="8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039F2-7D62-447D-9CCC-D9DDB2C9B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65954"/>
      </p:ext>
    </p:extLst>
  </p:cSld>
  <p:clrMapOvr>
    <a:masterClrMapping/>
  </p:clrMapOvr>
  <p:transition spd="med" advClick="0" advTm="8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70CAD-4340-414E-8247-91759EEA6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81734"/>
      </p:ext>
    </p:extLst>
  </p:cSld>
  <p:clrMapOvr>
    <a:masterClrMapping/>
  </p:clrMapOvr>
  <p:transition spd="med" advClick="0" advTm="8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0F8C8-9BDE-4913-868D-EC6EF7DE8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8681"/>
      </p:ext>
    </p:extLst>
  </p:cSld>
  <p:clrMapOvr>
    <a:masterClrMapping/>
  </p:clrMapOvr>
  <p:transition spd="med" advClick="0" advTm="8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92F0C-0E1E-4A93-AB0A-DC211A3ACB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8752"/>
      </p:ext>
    </p:extLst>
  </p:cSld>
  <p:clrMapOvr>
    <a:masterClrMapping/>
  </p:clrMapOvr>
  <p:transition spd="med" advClick="0" advTm="8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31AD-0947-4865-9667-CB39B2ADF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71167"/>
      </p:ext>
    </p:extLst>
  </p:cSld>
  <p:clrMapOvr>
    <a:masterClrMapping/>
  </p:clrMapOvr>
  <p:transition spd="med" advClick="0" advTm="8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E3D6D-FB17-4ABB-8FF4-91AD3F335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97344"/>
      </p:ext>
    </p:extLst>
  </p:cSld>
  <p:clrMapOvr>
    <a:masterClrMapping/>
  </p:clrMapOvr>
  <p:transition spd="med" advClick="0" advTm="8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2AC87-DEFA-4ADD-8506-A1DED422AD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58028"/>
      </p:ext>
    </p:extLst>
  </p:cSld>
  <p:clrMapOvr>
    <a:masterClrMapping/>
  </p:clrMapOvr>
  <p:transition spd="med" advClick="0" advTm="8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F312-F270-44D9-9C88-4BB725DAA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08358"/>
      </p:ext>
    </p:extLst>
  </p:cSld>
  <p:clrMapOvr>
    <a:masterClrMapping/>
  </p:clrMapOvr>
  <p:transition spd="med" advClick="0" advTm="8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487E4-30B4-4BCB-B15B-986B57120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86070"/>
      </p:ext>
    </p:extLst>
  </p:cSld>
  <p:clrMapOvr>
    <a:masterClrMapping/>
  </p:clrMapOvr>
  <p:transition spd="med" advClick="0" advTm="8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3CE5D9-FBB2-4F7A-9357-F355AA4189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800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38200" indent="-838200">
              <a:buFontTx/>
              <a:buAutoNum type="arabicPeriod"/>
            </a:pPr>
            <a:r>
              <a:rPr lang="en-GB" sz="10600" dirty="0"/>
              <a:t/>
            </a:r>
            <a:br>
              <a:rPr lang="en-GB" sz="10600" dirty="0"/>
            </a:br>
            <a:r>
              <a:rPr lang="en-GB" sz="10600" dirty="0" err="1" smtClean="0"/>
              <a:t>J’ai</a:t>
            </a:r>
            <a:r>
              <a:rPr lang="en-GB" sz="10600" dirty="0" smtClean="0"/>
              <a:t> fait</a:t>
            </a:r>
            <a:endParaRPr lang="en-US" sz="10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 advClick="0" advTm="8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9512" y="18864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12900" dirty="0" smtClean="0"/>
              <a:t>10. Nous </a:t>
            </a:r>
            <a:r>
              <a:rPr lang="en-GB" sz="12900" dirty="0" err="1" smtClean="0"/>
              <a:t>allons</a:t>
            </a:r>
            <a:r>
              <a:rPr lang="en-GB" sz="12900" dirty="0" smtClean="0"/>
              <a:t> manger</a:t>
            </a:r>
            <a:endParaRPr lang="en-GB" sz="12900" dirty="0"/>
          </a:p>
        </p:txBody>
      </p:sp>
    </p:spTree>
    <p:extLst>
      <p:ext uri="{BB962C8B-B14F-4D97-AF65-F5344CB8AC3E}">
        <p14:creationId xmlns:p14="http://schemas.microsoft.com/office/powerpoint/2010/main" val="3585339987"/>
      </p:ext>
    </p:extLst>
  </p:cSld>
  <p:clrMapOvr>
    <a:masterClrMapping/>
  </p:clrMapOvr>
  <p:transition spd="med" advClick="0" advTm="8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14200" dirty="0"/>
              <a:t>2. </a:t>
            </a:r>
            <a:r>
              <a:rPr lang="en-GB" sz="14200" dirty="0" smtClean="0"/>
              <a:t>on </a:t>
            </a:r>
            <a:r>
              <a:rPr lang="en-GB" sz="14200" dirty="0" err="1" smtClean="0"/>
              <a:t>va</a:t>
            </a:r>
            <a:endParaRPr lang="en-US" sz="14200" dirty="0"/>
          </a:p>
        </p:txBody>
      </p:sp>
    </p:spTree>
  </p:cSld>
  <p:clrMapOvr>
    <a:masterClrMapping/>
  </p:clrMapOvr>
  <p:transition spd="med" advClick="0" advTm="8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15600" dirty="0"/>
              <a:t>3. </a:t>
            </a:r>
            <a:r>
              <a:rPr lang="en-GB" sz="15600" dirty="0" smtClean="0"/>
              <a:t>Je </a:t>
            </a:r>
            <a:r>
              <a:rPr lang="en-GB" sz="15600" dirty="0" err="1" smtClean="0"/>
              <a:t>fais</a:t>
            </a:r>
            <a:endParaRPr lang="en-US" sz="15600" dirty="0"/>
          </a:p>
        </p:txBody>
      </p:sp>
    </p:spTree>
  </p:cSld>
  <p:clrMapOvr>
    <a:masterClrMapping/>
  </p:clrMapOvr>
  <p:transition spd="med" advClick="0" advTm="8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9600" dirty="0" smtClean="0"/>
              <a:t>4. Je </a:t>
            </a:r>
            <a:r>
              <a:rPr lang="en-GB" sz="9600" dirty="0" err="1" smtClean="0"/>
              <a:t>vais</a:t>
            </a:r>
            <a:r>
              <a:rPr lang="en-GB" sz="9600" dirty="0" smtClean="0"/>
              <a:t> aimer</a:t>
            </a:r>
            <a:endParaRPr lang="en-US" sz="9600" dirty="0"/>
          </a:p>
        </p:txBody>
      </p:sp>
    </p:spTree>
  </p:cSld>
  <p:clrMapOvr>
    <a:masterClrMapping/>
  </p:clrMapOvr>
  <p:transition spd="med" advClick="0" advTm="8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GB" sz="11700" dirty="0"/>
              <a:t>5. </a:t>
            </a:r>
            <a:r>
              <a:rPr lang="en-GB" sz="11700" dirty="0" smtClean="0"/>
              <a:t>Je </a:t>
            </a:r>
            <a:r>
              <a:rPr lang="en-GB" sz="11700" dirty="0" err="1" smtClean="0"/>
              <a:t>suis</a:t>
            </a:r>
            <a:r>
              <a:rPr lang="en-GB" sz="11700" dirty="0" smtClean="0"/>
              <a:t> </a:t>
            </a:r>
            <a:r>
              <a:rPr lang="en-GB" sz="11700" dirty="0" err="1" smtClean="0"/>
              <a:t>allé</a:t>
            </a:r>
            <a:endParaRPr lang="en-US" sz="11700" dirty="0"/>
          </a:p>
        </p:txBody>
      </p:sp>
    </p:spTree>
  </p:cSld>
  <p:clrMapOvr>
    <a:masterClrMapping/>
  </p:clrMapOvr>
  <p:transition spd="med" advClick="0" advTm="8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GB" sz="14200" dirty="0"/>
              <a:t>6. </a:t>
            </a:r>
            <a:r>
              <a:rPr lang="en-GB" sz="14200" dirty="0" smtClean="0"/>
              <a:t>On </a:t>
            </a:r>
            <a:r>
              <a:rPr lang="en-GB" sz="14200" dirty="0" err="1" smtClean="0"/>
              <a:t>est</a:t>
            </a:r>
            <a:r>
              <a:rPr lang="en-GB" sz="14200" dirty="0" smtClean="0"/>
              <a:t> </a:t>
            </a:r>
            <a:r>
              <a:rPr lang="en-GB" sz="14200" dirty="0" err="1" smtClean="0"/>
              <a:t>restés</a:t>
            </a:r>
            <a:endParaRPr lang="en-US" sz="14200" dirty="0"/>
          </a:p>
        </p:txBody>
      </p:sp>
    </p:spTree>
  </p:cSld>
  <p:clrMapOvr>
    <a:masterClrMapping/>
  </p:clrMapOvr>
  <p:transition spd="med" advClick="0" advTm="6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GB" sz="14200" dirty="0"/>
              <a:t>7</a:t>
            </a:r>
            <a:r>
              <a:rPr lang="en-GB" sz="14200" dirty="0" smtClean="0"/>
              <a:t>. Il </a:t>
            </a:r>
            <a:r>
              <a:rPr lang="en-GB" sz="14200" dirty="0" err="1" smtClean="0"/>
              <a:t>va</a:t>
            </a:r>
            <a:r>
              <a:rPr lang="en-GB" sz="14200" dirty="0" smtClean="0"/>
              <a:t> </a:t>
            </a:r>
            <a:r>
              <a:rPr lang="en-GB" sz="14200" dirty="0" err="1" smtClean="0"/>
              <a:t>écouter</a:t>
            </a:r>
            <a:endParaRPr lang="en-US" sz="14200" dirty="0"/>
          </a:p>
        </p:txBody>
      </p:sp>
    </p:spTree>
    <p:extLst>
      <p:ext uri="{BB962C8B-B14F-4D97-AF65-F5344CB8AC3E}">
        <p14:creationId xmlns:p14="http://schemas.microsoft.com/office/powerpoint/2010/main" val="2338043635"/>
      </p:ext>
    </p:extLst>
  </p:cSld>
  <p:clrMapOvr>
    <a:masterClrMapping/>
  </p:clrMapOvr>
  <p:transition spd="med" advClick="0" advTm="6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12900" dirty="0"/>
              <a:t>8</a:t>
            </a:r>
            <a:r>
              <a:rPr lang="en-GB" sz="12900" dirty="0" smtClean="0"/>
              <a:t>. Je </a:t>
            </a:r>
            <a:r>
              <a:rPr lang="en-GB" sz="12900" dirty="0" err="1" smtClean="0"/>
              <a:t>regarde</a:t>
            </a:r>
            <a:endParaRPr lang="en-US" sz="12900" dirty="0"/>
          </a:p>
        </p:txBody>
      </p:sp>
    </p:spTree>
  </p:cSld>
  <p:clrMapOvr>
    <a:masterClrMapping/>
  </p:clrMapOvr>
  <p:transition spd="med" advClick="0" advTm="800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7544" y="260648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12900" dirty="0" smtClean="0"/>
              <a:t>9. Nous </a:t>
            </a:r>
            <a:r>
              <a:rPr lang="en-GB" sz="12900" dirty="0" err="1" smtClean="0"/>
              <a:t>avons</a:t>
            </a:r>
            <a:r>
              <a:rPr lang="en-GB" sz="12900" dirty="0" smtClean="0"/>
              <a:t> </a:t>
            </a:r>
            <a:r>
              <a:rPr lang="en-GB" sz="12900" dirty="0" err="1" smtClean="0"/>
              <a:t>mangé</a:t>
            </a:r>
            <a:endParaRPr lang="en-GB" sz="12900" dirty="0"/>
          </a:p>
        </p:txBody>
      </p:sp>
    </p:spTree>
  </p:cSld>
  <p:clrMapOvr>
    <a:masterClrMapping/>
  </p:clrMapOvr>
  <p:transition spd="med" advClick="0" advTm="8000">
    <p:rand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J’ai fait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J’ai mangé</dc:title>
  <dc:creator>zoe</dc:creator>
  <cp:lastModifiedBy>William Brooks</cp:lastModifiedBy>
  <cp:revision>11</cp:revision>
  <dcterms:created xsi:type="dcterms:W3CDTF">2009-12-09T20:46:12Z</dcterms:created>
  <dcterms:modified xsi:type="dcterms:W3CDTF">2015-03-18T22:11:58Z</dcterms:modified>
</cp:coreProperties>
</file>