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8" r:id="rId2"/>
    <p:sldId id="281" r:id="rId3"/>
    <p:sldId id="271" r:id="rId4"/>
    <p:sldId id="280" r:id="rId5"/>
    <p:sldId id="264" r:id="rId6"/>
    <p:sldId id="272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FF33"/>
    <a:srgbClr val="FF9900"/>
    <a:srgbClr val="00CCFF"/>
    <a:srgbClr val="00003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08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6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14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203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203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3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5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016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66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66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78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8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8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16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223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59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endParaRPr lang="en-GB" altLang="en-US" smtClean="0"/>
          </a:p>
        </p:txBody>
      </p: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0" y="0"/>
            <a:ext cx="9174163" cy="3343275"/>
            <a:chOff x="-19" y="-12"/>
            <a:chExt cx="5779" cy="2106"/>
          </a:xfrm>
        </p:grpSpPr>
        <p:grpSp>
          <p:nvGrpSpPr>
            <p:cNvPr id="2" name="Group 9"/>
            <p:cNvGrpSpPr>
              <a:grpSpLocks/>
            </p:cNvGrpSpPr>
            <p:nvPr/>
          </p:nvGrpSpPr>
          <p:grpSpPr bwMode="auto">
            <a:xfrm>
              <a:off x="0" y="0"/>
              <a:ext cx="5724" cy="1920"/>
              <a:chOff x="768" y="384"/>
              <a:chExt cx="2796" cy="894"/>
            </a:xfrm>
          </p:grpSpPr>
          <p:pic>
            <p:nvPicPr>
              <p:cNvPr id="3" name="Picture 10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0" y="384"/>
                <a:ext cx="1914" cy="8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11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384"/>
                <a:ext cx="882" cy="8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440" y="1614"/>
              <a:ext cx="4320" cy="480"/>
            </a:xfrm>
            <a:prstGeom prst="rect">
              <a:avLst/>
            </a:prstGeom>
            <a:solidFill>
              <a:srgbClr val="00003C"/>
            </a:solidFill>
            <a:ln w="9525">
              <a:solidFill>
                <a:srgbClr val="00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4056" y="-12"/>
              <a:ext cx="1704" cy="378"/>
            </a:xfrm>
            <a:prstGeom prst="rect">
              <a:avLst/>
            </a:prstGeom>
            <a:solidFill>
              <a:srgbClr val="00003C"/>
            </a:solidFill>
            <a:ln w="9525">
              <a:solidFill>
                <a:srgbClr val="00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-19" y="745"/>
              <a:ext cx="1512" cy="1219"/>
            </a:xfrm>
            <a:custGeom>
              <a:avLst/>
              <a:gdLst/>
              <a:ahLst/>
              <a:cxnLst>
                <a:cxn ang="0">
                  <a:pos x="19" y="7"/>
                </a:cxn>
                <a:cxn ang="0">
                  <a:pos x="23" y="391"/>
                </a:cxn>
                <a:cxn ang="0">
                  <a:pos x="23" y="443"/>
                </a:cxn>
                <a:cxn ang="0">
                  <a:pos x="19" y="559"/>
                </a:cxn>
                <a:cxn ang="0">
                  <a:pos x="15" y="547"/>
                </a:cxn>
                <a:cxn ang="0">
                  <a:pos x="19" y="531"/>
                </a:cxn>
                <a:cxn ang="0">
                  <a:pos x="23" y="627"/>
                </a:cxn>
                <a:cxn ang="0">
                  <a:pos x="19" y="975"/>
                </a:cxn>
                <a:cxn ang="0">
                  <a:pos x="15" y="1131"/>
                </a:cxn>
                <a:cxn ang="0">
                  <a:pos x="19" y="1163"/>
                </a:cxn>
                <a:cxn ang="0">
                  <a:pos x="31" y="1171"/>
                </a:cxn>
                <a:cxn ang="0">
                  <a:pos x="23" y="1199"/>
                </a:cxn>
                <a:cxn ang="0">
                  <a:pos x="43" y="1191"/>
                </a:cxn>
                <a:cxn ang="0">
                  <a:pos x="239" y="1207"/>
                </a:cxn>
                <a:cxn ang="0">
                  <a:pos x="347" y="1219"/>
                </a:cxn>
                <a:cxn ang="0">
                  <a:pos x="1343" y="1199"/>
                </a:cxn>
                <a:cxn ang="0">
                  <a:pos x="1455" y="1195"/>
                </a:cxn>
                <a:cxn ang="0">
                  <a:pos x="1495" y="1179"/>
                </a:cxn>
                <a:cxn ang="0">
                  <a:pos x="1479" y="1075"/>
                </a:cxn>
                <a:cxn ang="0">
                  <a:pos x="1483" y="967"/>
                </a:cxn>
                <a:cxn ang="0">
                  <a:pos x="1443" y="903"/>
                </a:cxn>
                <a:cxn ang="0">
                  <a:pos x="1371" y="935"/>
                </a:cxn>
                <a:cxn ang="0">
                  <a:pos x="1307" y="947"/>
                </a:cxn>
                <a:cxn ang="0">
                  <a:pos x="1255" y="1007"/>
                </a:cxn>
                <a:cxn ang="0">
                  <a:pos x="1187" y="1079"/>
                </a:cxn>
                <a:cxn ang="0">
                  <a:pos x="1175" y="1091"/>
                </a:cxn>
                <a:cxn ang="0">
                  <a:pos x="1127" y="1095"/>
                </a:cxn>
                <a:cxn ang="0">
                  <a:pos x="1083" y="1103"/>
                </a:cxn>
                <a:cxn ang="0">
                  <a:pos x="1059" y="1119"/>
                </a:cxn>
                <a:cxn ang="0">
                  <a:pos x="1011" y="1127"/>
                </a:cxn>
                <a:cxn ang="0">
                  <a:pos x="875" y="1087"/>
                </a:cxn>
                <a:cxn ang="0">
                  <a:pos x="871" y="1059"/>
                </a:cxn>
                <a:cxn ang="0">
                  <a:pos x="787" y="1031"/>
                </a:cxn>
                <a:cxn ang="0">
                  <a:pos x="619" y="967"/>
                </a:cxn>
                <a:cxn ang="0">
                  <a:pos x="607" y="939"/>
                </a:cxn>
                <a:cxn ang="0">
                  <a:pos x="615" y="927"/>
                </a:cxn>
                <a:cxn ang="0">
                  <a:pos x="455" y="919"/>
                </a:cxn>
                <a:cxn ang="0">
                  <a:pos x="351" y="911"/>
                </a:cxn>
                <a:cxn ang="0">
                  <a:pos x="355" y="899"/>
                </a:cxn>
                <a:cxn ang="0">
                  <a:pos x="331" y="847"/>
                </a:cxn>
                <a:cxn ang="0">
                  <a:pos x="315" y="823"/>
                </a:cxn>
                <a:cxn ang="0">
                  <a:pos x="303" y="771"/>
                </a:cxn>
                <a:cxn ang="0">
                  <a:pos x="259" y="643"/>
                </a:cxn>
                <a:cxn ang="0">
                  <a:pos x="179" y="567"/>
                </a:cxn>
                <a:cxn ang="0">
                  <a:pos x="171" y="423"/>
                </a:cxn>
                <a:cxn ang="0">
                  <a:pos x="131" y="283"/>
                </a:cxn>
                <a:cxn ang="0">
                  <a:pos x="99" y="271"/>
                </a:cxn>
                <a:cxn ang="0">
                  <a:pos x="95" y="203"/>
                </a:cxn>
                <a:cxn ang="0">
                  <a:pos x="103" y="171"/>
                </a:cxn>
                <a:cxn ang="0">
                  <a:pos x="135" y="67"/>
                </a:cxn>
                <a:cxn ang="0">
                  <a:pos x="75" y="3"/>
                </a:cxn>
                <a:cxn ang="0">
                  <a:pos x="15" y="7"/>
                </a:cxn>
                <a:cxn ang="0">
                  <a:pos x="19" y="23"/>
                </a:cxn>
                <a:cxn ang="0">
                  <a:pos x="27" y="11"/>
                </a:cxn>
                <a:cxn ang="0">
                  <a:pos x="19" y="7"/>
                </a:cxn>
              </a:cxnLst>
              <a:rect l="0" t="0" r="r" b="b"/>
              <a:pathLst>
                <a:path w="1512" h="1219">
                  <a:moveTo>
                    <a:pt x="19" y="7"/>
                  </a:moveTo>
                  <a:cubicBezTo>
                    <a:pt x="20" y="135"/>
                    <a:pt x="23" y="263"/>
                    <a:pt x="23" y="391"/>
                  </a:cubicBezTo>
                  <a:cubicBezTo>
                    <a:pt x="23" y="448"/>
                    <a:pt x="13" y="414"/>
                    <a:pt x="23" y="443"/>
                  </a:cubicBezTo>
                  <a:cubicBezTo>
                    <a:pt x="17" y="482"/>
                    <a:pt x="22" y="519"/>
                    <a:pt x="19" y="559"/>
                  </a:cubicBezTo>
                  <a:cubicBezTo>
                    <a:pt x="18" y="555"/>
                    <a:pt x="15" y="551"/>
                    <a:pt x="15" y="547"/>
                  </a:cubicBezTo>
                  <a:cubicBezTo>
                    <a:pt x="15" y="542"/>
                    <a:pt x="18" y="526"/>
                    <a:pt x="19" y="531"/>
                  </a:cubicBezTo>
                  <a:cubicBezTo>
                    <a:pt x="22" y="563"/>
                    <a:pt x="22" y="595"/>
                    <a:pt x="23" y="627"/>
                  </a:cubicBezTo>
                  <a:cubicBezTo>
                    <a:pt x="9" y="742"/>
                    <a:pt x="17" y="860"/>
                    <a:pt x="19" y="975"/>
                  </a:cubicBezTo>
                  <a:cubicBezTo>
                    <a:pt x="17" y="1026"/>
                    <a:pt x="21" y="1080"/>
                    <a:pt x="15" y="1131"/>
                  </a:cubicBezTo>
                  <a:cubicBezTo>
                    <a:pt x="16" y="1142"/>
                    <a:pt x="15" y="1153"/>
                    <a:pt x="19" y="1163"/>
                  </a:cubicBezTo>
                  <a:cubicBezTo>
                    <a:pt x="21" y="1167"/>
                    <a:pt x="29" y="1167"/>
                    <a:pt x="31" y="1171"/>
                  </a:cubicBezTo>
                  <a:cubicBezTo>
                    <a:pt x="35" y="1180"/>
                    <a:pt x="25" y="1190"/>
                    <a:pt x="23" y="1199"/>
                  </a:cubicBezTo>
                  <a:cubicBezTo>
                    <a:pt x="0" y="1184"/>
                    <a:pt x="17" y="1196"/>
                    <a:pt x="43" y="1191"/>
                  </a:cubicBezTo>
                  <a:cubicBezTo>
                    <a:pt x="109" y="1194"/>
                    <a:pt x="173" y="1199"/>
                    <a:pt x="239" y="1207"/>
                  </a:cubicBezTo>
                  <a:cubicBezTo>
                    <a:pt x="273" y="1218"/>
                    <a:pt x="347" y="1219"/>
                    <a:pt x="347" y="1219"/>
                  </a:cubicBezTo>
                  <a:cubicBezTo>
                    <a:pt x="673" y="1178"/>
                    <a:pt x="1017" y="1202"/>
                    <a:pt x="1343" y="1199"/>
                  </a:cubicBezTo>
                  <a:cubicBezTo>
                    <a:pt x="1380" y="1198"/>
                    <a:pt x="1418" y="1197"/>
                    <a:pt x="1455" y="1195"/>
                  </a:cubicBezTo>
                  <a:cubicBezTo>
                    <a:pt x="1509" y="1192"/>
                    <a:pt x="1512" y="1204"/>
                    <a:pt x="1495" y="1179"/>
                  </a:cubicBezTo>
                  <a:cubicBezTo>
                    <a:pt x="1492" y="1142"/>
                    <a:pt x="1485" y="1111"/>
                    <a:pt x="1479" y="1075"/>
                  </a:cubicBezTo>
                  <a:cubicBezTo>
                    <a:pt x="1480" y="1039"/>
                    <a:pt x="1481" y="1003"/>
                    <a:pt x="1483" y="967"/>
                  </a:cubicBezTo>
                  <a:cubicBezTo>
                    <a:pt x="1486" y="926"/>
                    <a:pt x="1483" y="923"/>
                    <a:pt x="1443" y="903"/>
                  </a:cubicBezTo>
                  <a:cubicBezTo>
                    <a:pt x="1417" y="908"/>
                    <a:pt x="1396" y="925"/>
                    <a:pt x="1371" y="935"/>
                  </a:cubicBezTo>
                  <a:cubicBezTo>
                    <a:pt x="1347" y="945"/>
                    <a:pt x="1333" y="944"/>
                    <a:pt x="1307" y="947"/>
                  </a:cubicBezTo>
                  <a:cubicBezTo>
                    <a:pt x="1275" y="955"/>
                    <a:pt x="1272" y="981"/>
                    <a:pt x="1255" y="1007"/>
                  </a:cubicBezTo>
                  <a:cubicBezTo>
                    <a:pt x="1241" y="1028"/>
                    <a:pt x="1205" y="1061"/>
                    <a:pt x="1187" y="1079"/>
                  </a:cubicBezTo>
                  <a:cubicBezTo>
                    <a:pt x="1183" y="1083"/>
                    <a:pt x="1181" y="1091"/>
                    <a:pt x="1175" y="1091"/>
                  </a:cubicBezTo>
                  <a:cubicBezTo>
                    <a:pt x="1159" y="1092"/>
                    <a:pt x="1143" y="1094"/>
                    <a:pt x="1127" y="1095"/>
                  </a:cubicBezTo>
                  <a:cubicBezTo>
                    <a:pt x="1113" y="1099"/>
                    <a:pt x="1097" y="1097"/>
                    <a:pt x="1083" y="1103"/>
                  </a:cubicBezTo>
                  <a:cubicBezTo>
                    <a:pt x="1039" y="1121"/>
                    <a:pt x="1098" y="1111"/>
                    <a:pt x="1059" y="1119"/>
                  </a:cubicBezTo>
                  <a:cubicBezTo>
                    <a:pt x="1043" y="1122"/>
                    <a:pt x="1011" y="1127"/>
                    <a:pt x="1011" y="1127"/>
                  </a:cubicBezTo>
                  <a:cubicBezTo>
                    <a:pt x="987" y="1103"/>
                    <a:pt x="909" y="1096"/>
                    <a:pt x="875" y="1087"/>
                  </a:cubicBezTo>
                  <a:cubicBezTo>
                    <a:pt x="874" y="1078"/>
                    <a:pt x="877" y="1066"/>
                    <a:pt x="871" y="1059"/>
                  </a:cubicBezTo>
                  <a:cubicBezTo>
                    <a:pt x="867" y="1055"/>
                    <a:pt x="798" y="1035"/>
                    <a:pt x="787" y="1031"/>
                  </a:cubicBezTo>
                  <a:cubicBezTo>
                    <a:pt x="751" y="995"/>
                    <a:pt x="669" y="975"/>
                    <a:pt x="619" y="967"/>
                  </a:cubicBezTo>
                  <a:cubicBezTo>
                    <a:pt x="615" y="958"/>
                    <a:pt x="614" y="946"/>
                    <a:pt x="607" y="939"/>
                  </a:cubicBezTo>
                  <a:cubicBezTo>
                    <a:pt x="593" y="925"/>
                    <a:pt x="549" y="935"/>
                    <a:pt x="615" y="927"/>
                  </a:cubicBezTo>
                  <a:cubicBezTo>
                    <a:pt x="522" y="908"/>
                    <a:pt x="575" y="914"/>
                    <a:pt x="455" y="919"/>
                  </a:cubicBezTo>
                  <a:cubicBezTo>
                    <a:pt x="420" y="917"/>
                    <a:pt x="383" y="925"/>
                    <a:pt x="351" y="911"/>
                  </a:cubicBezTo>
                  <a:cubicBezTo>
                    <a:pt x="347" y="909"/>
                    <a:pt x="354" y="903"/>
                    <a:pt x="355" y="899"/>
                  </a:cubicBezTo>
                  <a:cubicBezTo>
                    <a:pt x="349" y="876"/>
                    <a:pt x="345" y="868"/>
                    <a:pt x="331" y="847"/>
                  </a:cubicBezTo>
                  <a:cubicBezTo>
                    <a:pt x="326" y="839"/>
                    <a:pt x="315" y="823"/>
                    <a:pt x="315" y="823"/>
                  </a:cubicBezTo>
                  <a:cubicBezTo>
                    <a:pt x="311" y="805"/>
                    <a:pt x="306" y="789"/>
                    <a:pt x="303" y="771"/>
                  </a:cubicBezTo>
                  <a:cubicBezTo>
                    <a:pt x="300" y="714"/>
                    <a:pt x="307" y="675"/>
                    <a:pt x="259" y="643"/>
                  </a:cubicBezTo>
                  <a:cubicBezTo>
                    <a:pt x="239" y="613"/>
                    <a:pt x="205" y="593"/>
                    <a:pt x="179" y="567"/>
                  </a:cubicBezTo>
                  <a:cubicBezTo>
                    <a:pt x="160" y="511"/>
                    <a:pt x="183" y="584"/>
                    <a:pt x="171" y="423"/>
                  </a:cubicBezTo>
                  <a:cubicBezTo>
                    <a:pt x="168" y="383"/>
                    <a:pt x="144" y="322"/>
                    <a:pt x="131" y="283"/>
                  </a:cubicBezTo>
                  <a:cubicBezTo>
                    <a:pt x="127" y="272"/>
                    <a:pt x="110" y="275"/>
                    <a:pt x="99" y="271"/>
                  </a:cubicBezTo>
                  <a:cubicBezTo>
                    <a:pt x="95" y="244"/>
                    <a:pt x="90" y="230"/>
                    <a:pt x="95" y="203"/>
                  </a:cubicBezTo>
                  <a:cubicBezTo>
                    <a:pt x="97" y="192"/>
                    <a:pt x="103" y="171"/>
                    <a:pt x="103" y="171"/>
                  </a:cubicBezTo>
                  <a:cubicBezTo>
                    <a:pt x="106" y="143"/>
                    <a:pt x="108" y="85"/>
                    <a:pt x="135" y="67"/>
                  </a:cubicBezTo>
                  <a:cubicBezTo>
                    <a:pt x="130" y="3"/>
                    <a:pt x="139" y="8"/>
                    <a:pt x="75" y="3"/>
                  </a:cubicBezTo>
                  <a:cubicBezTo>
                    <a:pt x="55" y="4"/>
                    <a:pt x="34" y="0"/>
                    <a:pt x="15" y="7"/>
                  </a:cubicBezTo>
                  <a:cubicBezTo>
                    <a:pt x="10" y="9"/>
                    <a:pt x="14" y="21"/>
                    <a:pt x="19" y="23"/>
                  </a:cubicBezTo>
                  <a:cubicBezTo>
                    <a:pt x="24" y="25"/>
                    <a:pt x="27" y="16"/>
                    <a:pt x="27" y="11"/>
                  </a:cubicBezTo>
                  <a:cubicBezTo>
                    <a:pt x="27" y="8"/>
                    <a:pt x="22" y="8"/>
                    <a:pt x="19" y="7"/>
                  </a:cubicBezTo>
                  <a:close/>
                </a:path>
              </a:pathLst>
            </a:custGeom>
            <a:solidFill>
              <a:srgbClr val="00003C"/>
            </a:solidFill>
            <a:ln w="9525">
              <a:solidFill>
                <a:srgbClr val="00003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727" cy="68"/>
            </a:xfrm>
            <a:prstGeom prst="rect">
              <a:avLst/>
            </a:prstGeom>
            <a:solidFill>
              <a:srgbClr val="00003C"/>
            </a:solidFill>
            <a:ln w="9525">
              <a:solidFill>
                <a:srgbClr val="00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-19" y="-4"/>
              <a:ext cx="103" cy="1618"/>
            </a:xfrm>
            <a:prstGeom prst="rect">
              <a:avLst/>
            </a:prstGeom>
            <a:solidFill>
              <a:srgbClr val="00003C"/>
            </a:solidFill>
            <a:ln w="9525">
              <a:solidFill>
                <a:srgbClr val="00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272" y="-12"/>
              <a:ext cx="2784" cy="168"/>
            </a:xfrm>
            <a:prstGeom prst="rect">
              <a:avLst/>
            </a:prstGeom>
            <a:solidFill>
              <a:srgbClr val="00003C"/>
            </a:solidFill>
            <a:ln w="9525">
              <a:solidFill>
                <a:srgbClr val="00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064" y="40"/>
              <a:ext cx="235" cy="97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96" y="64"/>
                </a:cxn>
                <a:cxn ang="0">
                  <a:pos x="180" y="88"/>
                </a:cxn>
                <a:cxn ang="0">
                  <a:pos x="220" y="92"/>
                </a:cxn>
                <a:cxn ang="0">
                  <a:pos x="224" y="8"/>
                </a:cxn>
                <a:cxn ang="0">
                  <a:pos x="192" y="4"/>
                </a:cxn>
                <a:cxn ang="0">
                  <a:pos x="12" y="0"/>
                </a:cxn>
                <a:cxn ang="0">
                  <a:pos x="0" y="4"/>
                </a:cxn>
                <a:cxn ang="0">
                  <a:pos x="8" y="8"/>
                </a:cxn>
              </a:cxnLst>
              <a:rect l="0" t="0" r="r" b="b"/>
              <a:pathLst>
                <a:path w="235" h="97">
                  <a:moveTo>
                    <a:pt x="8" y="8"/>
                  </a:moveTo>
                  <a:cubicBezTo>
                    <a:pt x="40" y="50"/>
                    <a:pt x="38" y="56"/>
                    <a:pt x="96" y="64"/>
                  </a:cubicBezTo>
                  <a:cubicBezTo>
                    <a:pt x="123" y="82"/>
                    <a:pt x="149" y="85"/>
                    <a:pt x="180" y="88"/>
                  </a:cubicBezTo>
                  <a:cubicBezTo>
                    <a:pt x="196" y="92"/>
                    <a:pt x="204" y="97"/>
                    <a:pt x="220" y="92"/>
                  </a:cubicBezTo>
                  <a:cubicBezTo>
                    <a:pt x="225" y="78"/>
                    <a:pt x="235" y="15"/>
                    <a:pt x="224" y="8"/>
                  </a:cubicBezTo>
                  <a:cubicBezTo>
                    <a:pt x="215" y="2"/>
                    <a:pt x="203" y="5"/>
                    <a:pt x="192" y="4"/>
                  </a:cubicBezTo>
                  <a:cubicBezTo>
                    <a:pt x="132" y="8"/>
                    <a:pt x="72" y="12"/>
                    <a:pt x="12" y="0"/>
                  </a:cubicBezTo>
                  <a:cubicBezTo>
                    <a:pt x="8" y="1"/>
                    <a:pt x="0" y="0"/>
                    <a:pt x="0" y="4"/>
                  </a:cubicBezTo>
                  <a:cubicBezTo>
                    <a:pt x="0" y="8"/>
                    <a:pt x="20" y="8"/>
                    <a:pt x="8" y="8"/>
                  </a:cubicBezTo>
                  <a:close/>
                </a:path>
              </a:pathLst>
            </a:custGeom>
            <a:solidFill>
              <a:srgbClr val="00003C"/>
            </a:solidFill>
            <a:ln w="9525">
              <a:solidFill>
                <a:srgbClr val="00003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48" y="35"/>
              <a:ext cx="729" cy="745"/>
            </a:xfrm>
            <a:custGeom>
              <a:avLst/>
              <a:gdLst/>
              <a:ahLst/>
              <a:cxnLst>
                <a:cxn ang="0">
                  <a:pos x="728" y="21"/>
                </a:cxn>
                <a:cxn ang="0">
                  <a:pos x="620" y="97"/>
                </a:cxn>
                <a:cxn ang="0">
                  <a:pos x="528" y="133"/>
                </a:cxn>
                <a:cxn ang="0">
                  <a:pos x="368" y="113"/>
                </a:cxn>
                <a:cxn ang="0">
                  <a:pos x="328" y="133"/>
                </a:cxn>
                <a:cxn ang="0">
                  <a:pos x="316" y="141"/>
                </a:cxn>
                <a:cxn ang="0">
                  <a:pos x="284" y="181"/>
                </a:cxn>
                <a:cxn ang="0">
                  <a:pos x="224" y="265"/>
                </a:cxn>
                <a:cxn ang="0">
                  <a:pos x="184" y="333"/>
                </a:cxn>
                <a:cxn ang="0">
                  <a:pos x="140" y="405"/>
                </a:cxn>
                <a:cxn ang="0">
                  <a:pos x="96" y="517"/>
                </a:cxn>
                <a:cxn ang="0">
                  <a:pos x="116" y="565"/>
                </a:cxn>
                <a:cxn ang="0">
                  <a:pos x="96" y="681"/>
                </a:cxn>
                <a:cxn ang="0">
                  <a:pos x="76" y="729"/>
                </a:cxn>
                <a:cxn ang="0">
                  <a:pos x="40" y="745"/>
                </a:cxn>
                <a:cxn ang="0">
                  <a:pos x="24" y="713"/>
                </a:cxn>
                <a:cxn ang="0">
                  <a:pos x="20" y="585"/>
                </a:cxn>
                <a:cxn ang="0">
                  <a:pos x="0" y="289"/>
                </a:cxn>
                <a:cxn ang="0">
                  <a:pos x="20" y="5"/>
                </a:cxn>
                <a:cxn ang="0">
                  <a:pos x="160" y="17"/>
                </a:cxn>
                <a:cxn ang="0">
                  <a:pos x="720" y="13"/>
                </a:cxn>
                <a:cxn ang="0">
                  <a:pos x="728" y="21"/>
                </a:cxn>
              </a:cxnLst>
              <a:rect l="0" t="0" r="r" b="b"/>
              <a:pathLst>
                <a:path w="729" h="745">
                  <a:moveTo>
                    <a:pt x="728" y="21"/>
                  </a:moveTo>
                  <a:cubicBezTo>
                    <a:pt x="717" y="65"/>
                    <a:pt x="661" y="87"/>
                    <a:pt x="620" y="97"/>
                  </a:cubicBezTo>
                  <a:cubicBezTo>
                    <a:pt x="591" y="126"/>
                    <a:pt x="568" y="129"/>
                    <a:pt x="528" y="133"/>
                  </a:cubicBezTo>
                  <a:cubicBezTo>
                    <a:pt x="474" y="125"/>
                    <a:pt x="423" y="117"/>
                    <a:pt x="368" y="113"/>
                  </a:cubicBezTo>
                  <a:cubicBezTo>
                    <a:pt x="343" y="119"/>
                    <a:pt x="357" y="114"/>
                    <a:pt x="328" y="133"/>
                  </a:cubicBezTo>
                  <a:cubicBezTo>
                    <a:pt x="324" y="136"/>
                    <a:pt x="316" y="141"/>
                    <a:pt x="316" y="141"/>
                  </a:cubicBezTo>
                  <a:cubicBezTo>
                    <a:pt x="306" y="156"/>
                    <a:pt x="296" y="169"/>
                    <a:pt x="284" y="181"/>
                  </a:cubicBezTo>
                  <a:cubicBezTo>
                    <a:pt x="272" y="216"/>
                    <a:pt x="240" y="233"/>
                    <a:pt x="224" y="265"/>
                  </a:cubicBezTo>
                  <a:cubicBezTo>
                    <a:pt x="212" y="289"/>
                    <a:pt x="199" y="311"/>
                    <a:pt x="184" y="333"/>
                  </a:cubicBezTo>
                  <a:cubicBezTo>
                    <a:pt x="168" y="357"/>
                    <a:pt x="162" y="383"/>
                    <a:pt x="140" y="405"/>
                  </a:cubicBezTo>
                  <a:cubicBezTo>
                    <a:pt x="127" y="443"/>
                    <a:pt x="106" y="478"/>
                    <a:pt x="96" y="517"/>
                  </a:cubicBezTo>
                  <a:cubicBezTo>
                    <a:pt x="102" y="536"/>
                    <a:pt x="106" y="549"/>
                    <a:pt x="116" y="565"/>
                  </a:cubicBezTo>
                  <a:cubicBezTo>
                    <a:pt x="114" y="608"/>
                    <a:pt x="126" y="651"/>
                    <a:pt x="96" y="681"/>
                  </a:cubicBezTo>
                  <a:cubicBezTo>
                    <a:pt x="90" y="698"/>
                    <a:pt x="82" y="711"/>
                    <a:pt x="76" y="729"/>
                  </a:cubicBezTo>
                  <a:cubicBezTo>
                    <a:pt x="72" y="741"/>
                    <a:pt x="40" y="745"/>
                    <a:pt x="40" y="745"/>
                  </a:cubicBezTo>
                  <a:cubicBezTo>
                    <a:pt x="20" y="738"/>
                    <a:pt x="19" y="733"/>
                    <a:pt x="24" y="713"/>
                  </a:cubicBezTo>
                  <a:cubicBezTo>
                    <a:pt x="13" y="669"/>
                    <a:pt x="17" y="630"/>
                    <a:pt x="20" y="585"/>
                  </a:cubicBezTo>
                  <a:cubicBezTo>
                    <a:pt x="12" y="486"/>
                    <a:pt x="9" y="388"/>
                    <a:pt x="0" y="289"/>
                  </a:cubicBezTo>
                  <a:cubicBezTo>
                    <a:pt x="2" y="170"/>
                    <a:pt x="3" y="106"/>
                    <a:pt x="20" y="5"/>
                  </a:cubicBezTo>
                  <a:cubicBezTo>
                    <a:pt x="67" y="10"/>
                    <a:pt x="113" y="12"/>
                    <a:pt x="160" y="17"/>
                  </a:cubicBezTo>
                  <a:cubicBezTo>
                    <a:pt x="346" y="0"/>
                    <a:pt x="533" y="6"/>
                    <a:pt x="720" y="13"/>
                  </a:cubicBezTo>
                  <a:cubicBezTo>
                    <a:pt x="729" y="26"/>
                    <a:pt x="728" y="30"/>
                    <a:pt x="728" y="21"/>
                  </a:cubicBezTo>
                  <a:close/>
                </a:path>
              </a:pathLst>
            </a:custGeom>
            <a:solidFill>
              <a:srgbClr val="00003C"/>
            </a:solidFill>
            <a:ln w="9525">
              <a:solidFill>
                <a:srgbClr val="00003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-19" y="1824"/>
              <a:ext cx="67" cy="140"/>
            </a:xfrm>
            <a:prstGeom prst="rect">
              <a:avLst/>
            </a:prstGeom>
            <a:solidFill>
              <a:srgbClr val="00003C"/>
            </a:solidFill>
            <a:ln w="9525">
              <a:solidFill>
                <a:srgbClr val="00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029" name="Group 21"/>
          <p:cNvGrpSpPr>
            <a:grpSpLocks/>
          </p:cNvGrpSpPr>
          <p:nvPr/>
        </p:nvGrpSpPr>
        <p:grpSpPr bwMode="auto">
          <a:xfrm>
            <a:off x="163513" y="4591050"/>
            <a:ext cx="4210050" cy="603250"/>
            <a:chOff x="84" y="2704"/>
            <a:chExt cx="2652" cy="380"/>
          </a:xfrm>
        </p:grpSpPr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>
              <a:off x="84" y="2704"/>
              <a:ext cx="2652" cy="380"/>
            </a:xfrm>
            <a:prstGeom prst="bracePair">
              <a:avLst>
                <a:gd name="adj" fmla="val 25000"/>
              </a:avLst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272" y="2704"/>
              <a:ext cx="2272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272" y="3084"/>
              <a:ext cx="2272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030" name="Group 25"/>
          <p:cNvGrpSpPr>
            <a:grpSpLocks/>
          </p:cNvGrpSpPr>
          <p:nvPr/>
        </p:nvGrpSpPr>
        <p:grpSpPr bwMode="auto">
          <a:xfrm>
            <a:off x="4830763" y="4591050"/>
            <a:ext cx="4210050" cy="603250"/>
            <a:chOff x="84" y="2704"/>
            <a:chExt cx="2652" cy="380"/>
          </a:xfrm>
        </p:grpSpPr>
        <p:sp>
          <p:nvSpPr>
            <p:cNvPr id="1050" name="AutoShape 26"/>
            <p:cNvSpPr>
              <a:spLocks noChangeArrowheads="1"/>
            </p:cNvSpPr>
            <p:nvPr/>
          </p:nvSpPr>
          <p:spPr bwMode="auto">
            <a:xfrm>
              <a:off x="84" y="2704"/>
              <a:ext cx="2652" cy="380"/>
            </a:xfrm>
            <a:prstGeom prst="bracePair">
              <a:avLst>
                <a:gd name="adj" fmla="val 25000"/>
              </a:avLst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272" y="2704"/>
              <a:ext cx="2272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272" y="3084"/>
              <a:ext cx="2272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031" name="Group 29"/>
          <p:cNvGrpSpPr>
            <a:grpSpLocks/>
          </p:cNvGrpSpPr>
          <p:nvPr/>
        </p:nvGrpSpPr>
        <p:grpSpPr bwMode="auto">
          <a:xfrm>
            <a:off x="182563" y="5499100"/>
            <a:ext cx="4210050" cy="603250"/>
            <a:chOff x="84" y="2704"/>
            <a:chExt cx="2652" cy="380"/>
          </a:xfrm>
        </p:grpSpPr>
        <p:sp>
          <p:nvSpPr>
            <p:cNvPr id="1054" name="AutoShape 30"/>
            <p:cNvSpPr>
              <a:spLocks noChangeArrowheads="1"/>
            </p:cNvSpPr>
            <p:nvPr/>
          </p:nvSpPr>
          <p:spPr bwMode="auto">
            <a:xfrm>
              <a:off x="84" y="2704"/>
              <a:ext cx="2652" cy="380"/>
            </a:xfrm>
            <a:prstGeom prst="bracePair">
              <a:avLst>
                <a:gd name="adj" fmla="val 25000"/>
              </a:avLst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272" y="2704"/>
              <a:ext cx="2272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272" y="3084"/>
              <a:ext cx="2272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032" name="Group 33"/>
          <p:cNvGrpSpPr>
            <a:grpSpLocks/>
          </p:cNvGrpSpPr>
          <p:nvPr/>
        </p:nvGrpSpPr>
        <p:grpSpPr bwMode="auto">
          <a:xfrm>
            <a:off x="4830763" y="5499100"/>
            <a:ext cx="4210050" cy="603250"/>
            <a:chOff x="84" y="2704"/>
            <a:chExt cx="2652" cy="380"/>
          </a:xfrm>
        </p:grpSpPr>
        <p:sp>
          <p:nvSpPr>
            <p:cNvPr id="1058" name="AutoShape 34"/>
            <p:cNvSpPr>
              <a:spLocks noChangeArrowheads="1"/>
            </p:cNvSpPr>
            <p:nvPr/>
          </p:nvSpPr>
          <p:spPr bwMode="auto">
            <a:xfrm>
              <a:off x="84" y="2704"/>
              <a:ext cx="2652" cy="380"/>
            </a:xfrm>
            <a:prstGeom prst="bracePair">
              <a:avLst>
                <a:gd name="adj" fmla="val 25000"/>
              </a:avLst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272" y="2704"/>
              <a:ext cx="2272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272" y="3084"/>
              <a:ext cx="2272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334963" y="3143250"/>
            <a:ext cx="8401050" cy="809625"/>
          </a:xfrm>
          <a:prstGeom prst="bracePair">
            <a:avLst>
              <a:gd name="adj" fmla="val 25000"/>
            </a:avLst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739775" y="3143250"/>
            <a:ext cx="7654925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739775" y="3946525"/>
            <a:ext cx="7654925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8702675" y="3552825"/>
            <a:ext cx="471488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30163" y="3552825"/>
            <a:ext cx="371475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8983663" y="4891088"/>
            <a:ext cx="190500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8983663" y="5800725"/>
            <a:ext cx="190500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4340225" y="4891088"/>
            <a:ext cx="509588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4364038" y="5800725"/>
            <a:ext cx="509587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30163" y="4891088"/>
            <a:ext cx="176212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30163" y="5800725"/>
            <a:ext cx="176212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75" name="Text Box 51"/>
          <p:cNvSpPr txBox="1">
            <a:spLocks noChangeArrowheads="1"/>
          </p:cNvSpPr>
          <p:nvPr/>
        </p:nvSpPr>
        <p:spPr bwMode="auto">
          <a:xfrm>
            <a:off x="301625" y="4625975"/>
            <a:ext cx="663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800">
                <a:solidFill>
                  <a:srgbClr val="FF9900"/>
                </a:solidFill>
              </a:rPr>
              <a:t>A:</a:t>
            </a:r>
            <a:endParaRPr lang="en-GB" sz="2800"/>
          </a:p>
        </p:txBody>
      </p: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4962525" y="4625975"/>
            <a:ext cx="642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800">
                <a:solidFill>
                  <a:srgbClr val="FF9900"/>
                </a:solidFill>
              </a:rPr>
              <a:t>B:</a:t>
            </a:r>
            <a:endParaRPr lang="en-GB" sz="2800"/>
          </a:p>
        </p:txBody>
      </p:sp>
      <p:sp>
        <p:nvSpPr>
          <p:cNvPr id="1077" name="Text Box 53"/>
          <p:cNvSpPr txBox="1">
            <a:spLocks noChangeArrowheads="1"/>
          </p:cNvSpPr>
          <p:nvPr/>
        </p:nvSpPr>
        <p:spPr bwMode="auto">
          <a:xfrm>
            <a:off x="4949825" y="5540375"/>
            <a:ext cx="663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800">
                <a:solidFill>
                  <a:srgbClr val="FF9900"/>
                </a:solidFill>
              </a:rPr>
              <a:t>D:</a:t>
            </a:r>
            <a:endParaRPr lang="en-GB" sz="2800"/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301625" y="5540375"/>
            <a:ext cx="642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800">
                <a:solidFill>
                  <a:srgbClr val="FF9900"/>
                </a:solidFill>
              </a:rPr>
              <a:t>C:</a:t>
            </a:r>
            <a:endParaRPr lang="en-GB" sz="2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26" descr="logo_millio_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527675" y="4664075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549900" y="4664075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556250" y="4665663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538788" y="4678363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796925" y="3297238"/>
            <a:ext cx="6805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y-GB" altLang="en-US" sz="2800">
                <a:solidFill>
                  <a:schemeClr val="bg1"/>
                </a:solidFill>
                <a:latin typeface="Comic Sans MS" pitchFamily="66" charset="0"/>
              </a:rPr>
              <a:t>1. J’ai joué au foot. What does it mean?</a:t>
            </a:r>
            <a:endParaRPr lang="en-GB" altLang="en-US" sz="3200">
              <a:solidFill>
                <a:schemeClr val="bg1"/>
              </a:solidFill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85825" y="4681538"/>
            <a:ext cx="2795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y-GB" altLang="en-US">
                <a:solidFill>
                  <a:schemeClr val="bg1"/>
                </a:solidFill>
                <a:latin typeface="Comic Sans MS" pitchFamily="66" charset="0"/>
              </a:rPr>
              <a:t>I will play football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860425" y="5595938"/>
            <a:ext cx="2238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y-GB" altLang="en-US">
                <a:solidFill>
                  <a:schemeClr val="bg1"/>
                </a:solidFill>
                <a:latin typeface="Comic Sans MS" pitchFamily="66" charset="0"/>
              </a:rPr>
              <a:t>I play football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4900613" y="4510088"/>
            <a:ext cx="4243387" cy="795337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5629275" y="5514975"/>
            <a:ext cx="290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  <a:latin typeface="Comic Sans MS" pitchFamily="66" charset="0"/>
              </a:rPr>
              <a:t>We played football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5570538" y="4721225"/>
            <a:ext cx="266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cy-GB" altLang="en-US">
                <a:solidFill>
                  <a:schemeClr val="bg1"/>
                </a:solidFill>
                <a:latin typeface="Comic Sans MS" pitchFamily="66" charset="0"/>
              </a:rPr>
              <a:t>I played football</a:t>
            </a:r>
            <a:endParaRPr lang="en-US" altLang="en-US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16" grpId="0" animBg="1"/>
      <p:bldP spid="38917" grpId="0" animBg="1"/>
      <p:bldP spid="38918" grpId="0" autoUpdateAnimBg="0"/>
      <p:bldP spid="38919" grpId="0" autoUpdateAnimBg="0"/>
      <p:bldP spid="38920" grpId="0" autoUpdateAnimBg="0"/>
      <p:bldP spid="38923" grpId="0" animBg="1"/>
      <p:bldP spid="38925" grpId="0" autoUpdateAnimBg="0"/>
      <p:bldP spid="389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38200" y="4635500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46138" y="4649788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22325" y="4665663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38200" y="4649788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54063" y="3360738"/>
            <a:ext cx="6931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y-GB" altLang="en-US">
                <a:solidFill>
                  <a:schemeClr val="bg1"/>
                </a:solidFill>
                <a:latin typeface="Comic Sans MS" pitchFamily="66" charset="0"/>
              </a:rPr>
              <a:t>2. J’ai acheté des baskets. What does it mean?</a:t>
            </a:r>
            <a:endParaRPr lang="en-GB" altLang="en-US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46138" y="5575300"/>
            <a:ext cx="30091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000" dirty="0" smtClean="0">
                <a:solidFill>
                  <a:schemeClr val="bg1"/>
                </a:solidFill>
                <a:latin typeface="Comic Sans MS" pitchFamily="66" charset="0"/>
              </a:rPr>
              <a:t>I will buy some </a:t>
            </a:r>
            <a:r>
              <a:rPr lang="en-GB" altLang="en-US" sz="2000" dirty="0">
                <a:solidFill>
                  <a:schemeClr val="bg1"/>
                </a:solidFill>
                <a:latin typeface="Comic Sans MS" pitchFamily="66" charset="0"/>
              </a:rPr>
              <a:t>trainers</a:t>
            </a:r>
            <a:endParaRPr lang="en-US" altLang="en-US" sz="20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521325" y="5546725"/>
            <a:ext cx="3389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800">
                <a:solidFill>
                  <a:schemeClr val="bg1"/>
                </a:solidFill>
                <a:latin typeface="Comic Sans MS" pitchFamily="66" charset="0"/>
              </a:rPr>
              <a:t>He bought trainers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77875" y="4672013"/>
            <a:ext cx="3497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  <a:latin typeface="Comic Sans MS" pitchFamily="66" charset="0"/>
              </a:rPr>
              <a:t>I bought some trainers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529263" y="4645025"/>
            <a:ext cx="254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800">
                <a:solidFill>
                  <a:schemeClr val="bg1"/>
                </a:solidFill>
                <a:latin typeface="Comic Sans MS" pitchFamily="66" charset="0"/>
              </a:rPr>
              <a:t>I buy trainers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15900" y="4475163"/>
            <a:ext cx="4243388" cy="795337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5" grpId="0" autoUpdateAnimBg="0"/>
      <p:bldP spid="17417" grpId="0" autoUpdateAnimBg="0"/>
      <p:bldP spid="17418" grpId="0" autoUpdateAnimBg="0"/>
      <p:bldP spid="17419" grpId="0" autoUpdateAnimBg="0"/>
      <p:bldP spid="17420" grpId="0" autoUpdateAnimBg="0"/>
      <p:bldP spid="174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909638" y="5545138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903288" y="5545138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09638" y="5545138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09638" y="5545138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754063" y="3360738"/>
            <a:ext cx="4981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y-GB" altLang="en-US">
                <a:solidFill>
                  <a:schemeClr val="bg1"/>
                </a:solidFill>
                <a:latin typeface="Comic Sans MS" pitchFamily="66" charset="0"/>
              </a:rPr>
              <a:t>3. I listened to music. In French?</a:t>
            </a:r>
            <a:endParaRPr lang="en-GB" altLang="en-US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41363" y="4675188"/>
            <a:ext cx="3597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200">
                <a:solidFill>
                  <a:schemeClr val="bg1"/>
                </a:solidFill>
                <a:latin typeface="Comic Sans MS" pitchFamily="66" charset="0"/>
              </a:rPr>
              <a:t>J’ai regardé de la musique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519738" y="4622800"/>
            <a:ext cx="3398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1800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GB" altLang="en-US" sz="1800" dirty="0" err="1" smtClean="0">
                <a:solidFill>
                  <a:schemeClr val="bg1"/>
                </a:solidFill>
                <a:latin typeface="Comic Sans MS" pitchFamily="66" charset="0"/>
              </a:rPr>
              <a:t>vais</a:t>
            </a:r>
            <a:r>
              <a:rPr lang="en-GB" altLang="en-US" sz="1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altLang="en-US" sz="1800" dirty="0" err="1" smtClean="0">
                <a:solidFill>
                  <a:schemeClr val="bg1"/>
                </a:solidFill>
                <a:latin typeface="Comic Sans MS" pitchFamily="66" charset="0"/>
              </a:rPr>
              <a:t>écouter</a:t>
            </a:r>
            <a:r>
              <a:rPr lang="en-GB" altLang="en-US" sz="1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en-GB" altLang="en-US" sz="1800" dirty="0" smtClean="0">
                <a:solidFill>
                  <a:schemeClr val="bg1"/>
                </a:solidFill>
                <a:latin typeface="Comic Sans MS" pitchFamily="66" charset="0"/>
              </a:rPr>
              <a:t>de </a:t>
            </a:r>
            <a:r>
              <a:rPr lang="en-GB" altLang="en-US" sz="1800" dirty="0">
                <a:solidFill>
                  <a:schemeClr val="bg1"/>
                </a:solidFill>
                <a:latin typeface="Comic Sans MS" pitchFamily="66" charset="0"/>
              </a:rPr>
              <a:t>la </a:t>
            </a:r>
            <a:r>
              <a:rPr lang="en-GB" altLang="en-US" sz="1800" dirty="0" err="1">
                <a:solidFill>
                  <a:schemeClr val="bg1"/>
                </a:solidFill>
                <a:latin typeface="Comic Sans MS" pitchFamily="66" charset="0"/>
              </a:rPr>
              <a:t>musique</a:t>
            </a:r>
            <a:endParaRPr lang="en-GB" alt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521325" y="5546725"/>
            <a:ext cx="339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  <a:latin typeface="Comic Sans MS" pitchFamily="66" charset="0"/>
              </a:rPr>
              <a:t>J’écoute de la musique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935038" y="5583238"/>
            <a:ext cx="314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000">
                <a:solidFill>
                  <a:schemeClr val="bg1"/>
                </a:solidFill>
                <a:latin typeface="Comic Sans MS" pitchFamily="66" charset="0"/>
              </a:rPr>
              <a:t>J’ai écouté de la musique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74625" y="5399088"/>
            <a:ext cx="4243388" cy="795337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68" grpId="0" animBg="1"/>
      <p:bldP spid="36869" grpId="0" animBg="1"/>
      <p:bldP spid="36870" grpId="0" autoUpdateAnimBg="0"/>
      <p:bldP spid="36871" grpId="0" autoUpdateAnimBg="0"/>
      <p:bldP spid="36872" grpId="0" autoUpdateAnimBg="0"/>
      <p:bldP spid="36873" grpId="0" autoUpdateAnimBg="0"/>
      <p:bldP spid="36874" grpId="0" autoUpdateAnimBg="0"/>
      <p:bldP spid="368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5556250" y="4635500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549900" y="4635500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556250" y="4635500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556250" y="4635500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54063" y="3360738"/>
            <a:ext cx="5280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y-GB" altLang="en-US">
                <a:solidFill>
                  <a:schemeClr val="bg1"/>
                </a:solidFill>
                <a:latin typeface="Comic Sans MS" pitchFamily="66" charset="0"/>
              </a:rPr>
              <a:t>4. I went to the cinema. In French?</a:t>
            </a:r>
            <a:endParaRPr lang="en-GB" altLang="en-US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85825" y="4632325"/>
            <a:ext cx="3081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800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GB" altLang="en-US" sz="2800" dirty="0" err="1" smtClean="0">
                <a:solidFill>
                  <a:schemeClr val="bg1"/>
                </a:solidFill>
                <a:latin typeface="Comic Sans MS" pitchFamily="66" charset="0"/>
              </a:rPr>
              <a:t>vais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itchFamily="66" charset="0"/>
              </a:rPr>
              <a:t> au </a:t>
            </a:r>
            <a:r>
              <a:rPr lang="en-GB" altLang="en-US" sz="2800" dirty="0" err="1">
                <a:solidFill>
                  <a:schemeClr val="bg1"/>
                </a:solidFill>
                <a:latin typeface="Comic Sans MS" pitchFamily="66" charset="0"/>
              </a:rPr>
              <a:t>cinéma</a:t>
            </a:r>
            <a:endParaRPr lang="en-US" altLang="en-US" sz="28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60425" y="5546725"/>
            <a:ext cx="3314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800">
                <a:solidFill>
                  <a:schemeClr val="bg1"/>
                </a:solidFill>
                <a:latin typeface="Comic Sans MS" pitchFamily="66" charset="0"/>
              </a:rPr>
              <a:t>J’ai joué au cinéma</a:t>
            </a:r>
            <a:endParaRPr lang="en-US" altLang="en-US" sz="280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521325" y="5546725"/>
            <a:ext cx="3141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  <a:latin typeface="Comic Sans MS" pitchFamily="66" charset="0"/>
              </a:rPr>
              <a:t>J’ai mangé au cinéma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18125" y="4657725"/>
            <a:ext cx="343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  <a:latin typeface="Comic Sans MS" pitchFamily="66" charset="0"/>
              </a:rPr>
              <a:t>  Je suis allé au cinéma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805363" y="4487863"/>
            <a:ext cx="4243387" cy="795337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49" grpId="0" animBg="1"/>
      <p:bldP spid="10250" grpId="0" animBg="1"/>
      <p:bldP spid="10251" grpId="0" animBg="1"/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  <p:bldP spid="102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09638" y="5545138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903288" y="5545138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09638" y="5545138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098550" y="5588000"/>
            <a:ext cx="3111500" cy="495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54063" y="3360738"/>
            <a:ext cx="4102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y-GB" altLang="en-US">
                <a:solidFill>
                  <a:schemeClr val="bg1"/>
                </a:solidFill>
                <a:latin typeface="Comic Sans MS" pitchFamily="66" charset="0"/>
              </a:rPr>
              <a:t>5. I ate a pizza. In French?</a:t>
            </a:r>
            <a:endParaRPr lang="en-GB" alt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85825" y="4632325"/>
            <a:ext cx="3417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800">
                <a:solidFill>
                  <a:schemeClr val="bg1"/>
                </a:solidFill>
                <a:latin typeface="Comic Sans MS" pitchFamily="66" charset="0"/>
              </a:rPr>
              <a:t>Je mange une pizza</a:t>
            </a:r>
            <a:endParaRPr lang="en-US" altLang="en-US" sz="280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510213" y="4637088"/>
            <a:ext cx="3095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800">
                <a:solidFill>
                  <a:schemeClr val="bg1"/>
                </a:solidFill>
                <a:latin typeface="Comic Sans MS" pitchFamily="66" charset="0"/>
              </a:rPr>
              <a:t>Je joue une pizza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440363" y="5546725"/>
            <a:ext cx="322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000" dirty="0" smtClean="0">
                <a:solidFill>
                  <a:schemeClr val="bg1"/>
                </a:solidFill>
                <a:latin typeface="Comic Sans MS" pitchFamily="66" charset="0"/>
              </a:rPr>
              <a:t> Je </a:t>
            </a:r>
            <a:r>
              <a:rPr lang="en-GB" alt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vais</a:t>
            </a:r>
            <a:r>
              <a:rPr lang="en-GB" altLang="en-US" sz="2000" dirty="0" smtClean="0">
                <a:solidFill>
                  <a:schemeClr val="bg1"/>
                </a:solidFill>
                <a:latin typeface="Comic Sans MS" pitchFamily="66" charset="0"/>
              </a:rPr>
              <a:t> manger </a:t>
            </a:r>
            <a:r>
              <a:rPr lang="en-GB" alt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une</a:t>
            </a:r>
            <a:r>
              <a:rPr lang="en-GB" alt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altLang="en-US" sz="2000" dirty="0">
                <a:solidFill>
                  <a:schemeClr val="bg1"/>
                </a:solidFill>
                <a:latin typeface="Comic Sans MS" pitchFamily="66" charset="0"/>
              </a:rPr>
              <a:t>pizza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76288" y="5573713"/>
            <a:ext cx="3082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  <a:latin typeface="Comic Sans MS" pitchFamily="66" charset="0"/>
              </a:rPr>
              <a:t>J’ai mangé une pizza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74625" y="5399088"/>
            <a:ext cx="4243388" cy="795337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utoUpdateAnimBg="0"/>
      <p:bldP spid="18444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140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Ashcombe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Beck</dc:creator>
  <cp:lastModifiedBy>William Brooks</cp:lastModifiedBy>
  <cp:revision>47</cp:revision>
  <dcterms:created xsi:type="dcterms:W3CDTF">2003-02-05T22:08:00Z</dcterms:created>
  <dcterms:modified xsi:type="dcterms:W3CDTF">2015-03-18T22:06:57Z</dcterms:modified>
</cp:coreProperties>
</file>