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08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5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74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09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1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7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1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75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4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19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9360-B64F-46BB-83E0-079811AEBED5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Sharing Objectives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0040" y="836712"/>
            <a:ext cx="77724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f 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4245787" cy="677566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>From WJEC Mark Scheme –</a:t>
            </a:r>
          </a:p>
          <a:p>
            <a:pPr algn="ctr"/>
            <a:r>
              <a:rPr lang="en-GB" dirty="0" smtClean="0"/>
              <a:t>a 2 Year development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3429000"/>
            <a:ext cx="4245787" cy="2232248"/>
          </a:xfrm>
        </p:spPr>
        <p:txBody>
          <a:bodyPr/>
          <a:lstStyle/>
          <a:p>
            <a:r>
              <a:rPr lang="en-GB" dirty="0" smtClean="0"/>
              <a:t>Show signs of a variety of structures, tenses and vocabulary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354" y="1268760"/>
            <a:ext cx="4247455" cy="677566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>For a Lesson Objective - </a:t>
            </a:r>
          </a:p>
          <a:p>
            <a:pPr algn="ctr"/>
            <a:r>
              <a:rPr lang="en-GB" dirty="0"/>
              <a:t>a</a:t>
            </a:r>
            <a:r>
              <a:rPr lang="en-GB" dirty="0" smtClean="0"/>
              <a:t> 1 hour class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1354" y="3429000"/>
            <a:ext cx="4247455" cy="2232248"/>
          </a:xfrm>
        </p:spPr>
        <p:txBody>
          <a:bodyPr/>
          <a:lstStyle/>
          <a:p>
            <a:r>
              <a:rPr lang="en-GB" dirty="0" smtClean="0"/>
              <a:t>Use a variety of vocabulary and sentences to talk about my subjects at school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16632"/>
            <a:ext cx="77724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Sharing Objectives</a:t>
            </a:r>
            <a:endParaRPr lang="en-GB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313183" y="2247378"/>
            <a:ext cx="4245787" cy="677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>
                <a:solidFill>
                  <a:srgbClr val="FF0000"/>
                </a:solidFill>
              </a:rPr>
              <a:t>Think this through 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501009" y="2247378"/>
            <a:ext cx="4247455" cy="677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>
                <a:solidFill>
                  <a:srgbClr val="FF0000"/>
                </a:solidFill>
              </a:rPr>
              <a:t>Then translate into sharable </a:t>
            </a:r>
            <a:r>
              <a:rPr lang="en-GB" dirty="0" err="1" smtClean="0">
                <a:solidFill>
                  <a:srgbClr val="FF0000"/>
                </a:solidFill>
              </a:rPr>
              <a:t>obj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8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5" grpId="0" uiExpand="1" build="p"/>
      <p:bldP spid="6" grpId="0" build="p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572055"/>
            <a:ext cx="3224334" cy="278706"/>
          </a:xfrm>
        </p:spPr>
        <p:txBody>
          <a:bodyPr>
            <a:noAutofit/>
          </a:bodyPr>
          <a:lstStyle/>
          <a:p>
            <a:r>
              <a:rPr lang="en-GB" sz="2400" dirty="0" smtClean="0"/>
              <a:t>Red Amber Green Cards</a:t>
            </a:r>
            <a:endParaRPr lang="en-GB" sz="2400" dirty="0"/>
          </a:p>
        </p:txBody>
      </p:sp>
      <p:pic>
        <p:nvPicPr>
          <p:cNvPr id="1026" name="Picture 2" descr="http://neverstoplearninghub.files.wordpress.com/2013/11/student-resources-2-e13856289895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3080">
            <a:off x="455504" y="497068"/>
            <a:ext cx="2082723" cy="156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11560" y="188640"/>
            <a:ext cx="77724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Sharing Objectives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779912" y="2964951"/>
            <a:ext cx="1872208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A B C D Cards</a:t>
            </a:r>
            <a:endParaRPr lang="en-GB" sz="2400" dirty="0"/>
          </a:p>
        </p:txBody>
      </p:sp>
      <p:pic>
        <p:nvPicPr>
          <p:cNvPr id="1028" name="Picture 4" descr="http://cdn2.r1n.co.uk/img/resources/2012/01/03/12/12-01-45-8970359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80728"/>
            <a:ext cx="14287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Image result for post-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0593">
            <a:off x="6563059" y="95171"/>
            <a:ext cx="227238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5496" y="3212976"/>
            <a:ext cx="3816424" cy="15029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- Synonyms/synonymous expressions</a:t>
            </a:r>
          </a:p>
          <a:p>
            <a:pPr>
              <a:lnSpc>
                <a:spcPts val="2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- 2/3/4/5/6 different kinds of sentence</a:t>
            </a:r>
          </a:p>
          <a:p>
            <a:pPr>
              <a:lnSpc>
                <a:spcPts val="2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- information clear</a:t>
            </a:r>
            <a:endParaRPr lang="en-GB" dirty="0">
              <a:ea typeface="Calibri"/>
              <a:cs typeface="Times New Roman"/>
            </a:endParaRPr>
          </a:p>
          <a:p>
            <a:pPr>
              <a:lnSpc>
                <a:spcPts val="2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- </a:t>
            </a:r>
            <a:r>
              <a:rPr lang="en-GB" dirty="0">
                <a:ea typeface="Calibri"/>
                <a:cs typeface="Times New Roman"/>
              </a:rPr>
              <a:t>organised</a:t>
            </a:r>
            <a:endParaRPr lang="en-GB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5496" y="4878416"/>
            <a:ext cx="3600400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Checklist – success criteria</a:t>
            </a:r>
            <a:endParaRPr lang="en-GB" sz="24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 rot="20136851">
            <a:off x="3734843" y="3620467"/>
            <a:ext cx="2574284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Peer Assessment?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 rot="20102852">
            <a:off x="3718557" y="3988451"/>
            <a:ext cx="2574284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Self Assessment?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20079842">
            <a:off x="3690881" y="4702283"/>
            <a:ext cx="2905433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Verbal Assessment</a:t>
            </a: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of a quick check test?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311" y="2060848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/>
          <p:cNvSpPr txBox="1">
            <a:spLocks/>
          </p:cNvSpPr>
          <p:nvPr/>
        </p:nvSpPr>
        <p:spPr>
          <a:xfrm>
            <a:off x="6245310" y="4053654"/>
            <a:ext cx="2486025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Mini whiteboards</a:t>
            </a:r>
            <a:endParaRPr lang="en-GB" sz="24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04248" y="1484784"/>
            <a:ext cx="1368152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Post - its</a:t>
            </a:r>
            <a:endParaRPr lang="en-GB" sz="2400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52822" y="5462016"/>
            <a:ext cx="1989390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Questions?</a:t>
            </a:r>
            <a:endParaRPr lang="en-GB" sz="2400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52822" y="5740722"/>
            <a:ext cx="1989390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0" dirty="0" smtClean="0">
                <a:solidFill>
                  <a:srgbClr val="7030A0"/>
                </a:solidFill>
              </a:rPr>
              <a:t>Which ones?</a:t>
            </a:r>
            <a:endParaRPr lang="en-GB" sz="2400" b="0" dirty="0">
              <a:solidFill>
                <a:srgbClr val="7030A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755576" y="6030614"/>
            <a:ext cx="1989390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0" dirty="0" smtClean="0">
                <a:solidFill>
                  <a:srgbClr val="7030A0"/>
                </a:solidFill>
              </a:rPr>
              <a:t>Higher order?</a:t>
            </a:r>
            <a:endParaRPr lang="en-GB" sz="2400" b="0" dirty="0">
              <a:solidFill>
                <a:srgbClr val="7030A0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755576" y="6318646"/>
            <a:ext cx="1989390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0" dirty="0" smtClean="0">
                <a:solidFill>
                  <a:srgbClr val="7030A0"/>
                </a:solidFill>
              </a:rPr>
              <a:t>Hands down?</a:t>
            </a:r>
            <a:endParaRPr lang="en-GB" sz="2400" b="0" dirty="0">
              <a:solidFill>
                <a:srgbClr val="7030A0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738450" y="6606678"/>
            <a:ext cx="3257486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0" dirty="0" smtClean="0">
                <a:solidFill>
                  <a:srgbClr val="7030A0"/>
                </a:solidFill>
              </a:rPr>
              <a:t>Think / Wait / Talk time?</a:t>
            </a:r>
            <a:endParaRPr lang="en-GB" sz="2400" b="0" dirty="0">
              <a:solidFill>
                <a:srgbClr val="7030A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724128" y="4869160"/>
            <a:ext cx="3323754" cy="1944216"/>
            <a:chOff x="467543" y="332656"/>
            <a:chExt cx="4104457" cy="2736304"/>
          </a:xfrm>
        </p:grpSpPr>
        <p:sp>
          <p:nvSpPr>
            <p:cNvPr id="30" name="Rounded Rectangle 29"/>
            <p:cNvSpPr/>
            <p:nvPr/>
          </p:nvSpPr>
          <p:spPr>
            <a:xfrm>
              <a:off x="467544" y="332656"/>
              <a:ext cx="4104456" cy="273630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7543" y="476672"/>
              <a:ext cx="4101900" cy="1949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u="sng" dirty="0" smtClean="0"/>
                <a:t>My assessment scores:</a:t>
              </a:r>
            </a:p>
            <a:p>
              <a:r>
                <a:rPr lang="en-GB" sz="1200" dirty="0" smtClean="0"/>
                <a:t>		    1    2    3    4    5    6</a:t>
              </a:r>
            </a:p>
            <a:p>
              <a:r>
                <a:rPr lang="en-GB" sz="1200" dirty="0" smtClean="0"/>
                <a:t>Speaking Level </a:t>
              </a:r>
            </a:p>
            <a:p>
              <a:r>
                <a:rPr lang="en-GB" sz="1200" dirty="0" smtClean="0"/>
                <a:t>Listening Level </a:t>
              </a:r>
            </a:p>
            <a:p>
              <a:r>
                <a:rPr lang="en-GB" sz="1200" dirty="0" smtClean="0"/>
                <a:t>Reading Level </a:t>
              </a:r>
            </a:p>
            <a:p>
              <a:r>
                <a:rPr lang="en-GB" sz="1200" dirty="0" smtClean="0"/>
                <a:t>Writing Level</a:t>
              </a:r>
            </a:p>
            <a:p>
              <a:r>
                <a:rPr lang="en-GB" sz="1200" dirty="0" smtClean="0"/>
                <a:t>Overall Level</a:t>
              </a:r>
              <a:endParaRPr lang="en-GB" sz="12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519772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843808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167844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491880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806298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130334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19772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843808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167844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91880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806298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130334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519772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843808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167844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3491880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806298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4130334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527635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851671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175707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499743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814161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138197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519772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843808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3167844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491880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806298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130334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3567" y="2636913"/>
              <a:ext cx="3140212" cy="389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/>
                <a:t>End of Year </a:t>
              </a:r>
              <a:r>
                <a:rPr lang="en-GB" sz="1200" dirty="0" smtClean="0"/>
                <a:t>Target  _________</a:t>
              </a:r>
              <a:endParaRPr lang="en-GB" sz="1200" dirty="0"/>
            </a:p>
          </p:txBody>
        </p:sp>
      </p:grpSp>
      <p:sp>
        <p:nvSpPr>
          <p:cNvPr id="63" name="Title 1"/>
          <p:cNvSpPr txBox="1">
            <a:spLocks/>
          </p:cNvSpPr>
          <p:nvPr/>
        </p:nvSpPr>
        <p:spPr>
          <a:xfrm>
            <a:off x="6095554" y="4662462"/>
            <a:ext cx="2871575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Assessment stickers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585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4" grpId="0" animBg="1"/>
      <p:bldP spid="18" grpId="0"/>
      <p:bldP spid="19" grpId="0"/>
      <p:bldP spid="20" grpId="0"/>
      <p:bldP spid="21" grpId="0"/>
      <p:bldP spid="23" grpId="0"/>
      <p:bldP spid="11" grpId="0"/>
      <p:bldP spid="24" grpId="0"/>
      <p:bldP spid="25" grpId="0"/>
      <p:bldP spid="26" grpId="0"/>
      <p:bldP spid="27" grpId="0"/>
      <p:bldP spid="28" grpId="0"/>
      <p:bldP spid="6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135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Sharing Objectives</vt:lpstr>
      <vt:lpstr>PowerPoint Presentation</vt:lpstr>
      <vt:lpstr>Red Amber Green Cards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Objectives</dc:title>
  <dc:creator>William Brooks</dc:creator>
  <cp:lastModifiedBy>William Brooks</cp:lastModifiedBy>
  <cp:revision>8</cp:revision>
  <dcterms:created xsi:type="dcterms:W3CDTF">2015-02-22T17:56:30Z</dcterms:created>
  <dcterms:modified xsi:type="dcterms:W3CDTF">2015-02-22T19:43:53Z</dcterms:modified>
</cp:coreProperties>
</file>