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0" r:id="rId5"/>
    <p:sldId id="261" r:id="rId6"/>
    <p:sldId id="257" r:id="rId7"/>
    <p:sldId id="258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00CC"/>
    <a:srgbClr val="FFCC00"/>
    <a:srgbClr val="FF7C80"/>
    <a:srgbClr val="0066FF"/>
    <a:srgbClr val="99FF33"/>
    <a:srgbClr val="66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728" autoAdjust="0"/>
  </p:normalViewPr>
  <p:slideViewPr>
    <p:cSldViewPr>
      <p:cViewPr>
        <p:scale>
          <a:sx n="94" d="100"/>
          <a:sy n="94" d="100"/>
        </p:scale>
        <p:origin x="-47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AB3E-B1B0-46A2-8DDB-9BACE05098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41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4D35-8D17-47B9-8EA0-FC0762F2B6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12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4B5F-11A9-4379-BB3F-B66F29F8A2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896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A2B90-AF68-4E33-9419-7C01644510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05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8811-9CDE-4638-9D68-91010F64E4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54CA4-81F8-4351-8DE9-06CAE57275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3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B2187-C8FC-4B09-B07D-BB4F296C90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350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AC78C-667C-41A4-9F84-C06C9833C6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43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7BB4E-CA6E-442A-ADCA-488A728C20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8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BE24A-7F99-4FC5-94DE-2037446C5F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3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3581F-7566-400F-AFCA-E2ED17D53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1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B1CA1A-A642-4776-9AA7-0EC824F2BA2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10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71600" y="838200"/>
            <a:ext cx="1752600" cy="1524000"/>
          </a:xfrm>
          <a:prstGeom prst="rect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2667000"/>
            <a:ext cx="1752600" cy="1524000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4572000"/>
            <a:ext cx="1752600" cy="1524000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95700" y="4572000"/>
            <a:ext cx="1752600" cy="1524000"/>
          </a:xfrm>
          <a:prstGeom prst="rect">
            <a:avLst/>
          </a:prstGeom>
          <a:solidFill>
            <a:srgbClr val="00CC66"/>
          </a:solidFill>
          <a:ln w="9525">
            <a:solidFill>
              <a:srgbClr val="00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95700" y="2667000"/>
            <a:ext cx="1752600" cy="1524000"/>
          </a:xfrm>
          <a:prstGeom prst="rect">
            <a:avLst/>
          </a:prstGeom>
          <a:solidFill>
            <a:srgbClr val="9900CC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95700" y="838200"/>
            <a:ext cx="1752600" cy="1524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Rectangl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3600" y="838200"/>
            <a:ext cx="1752600" cy="15240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Rectangl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943600" y="2667000"/>
            <a:ext cx="1752600" cy="15240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Rectangl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4572000"/>
            <a:ext cx="1752600" cy="1524000"/>
          </a:xfrm>
          <a:prstGeom prst="rect">
            <a:avLst/>
          </a:prstGeom>
          <a:solidFill>
            <a:srgbClr val="FF7C80"/>
          </a:solidFill>
          <a:ln w="9525">
            <a:solidFill>
              <a:srgbClr val="FF7C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752600" y="91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114800" y="9906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400800" y="9906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3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8288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4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1148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5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3246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6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8288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7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1148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8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3246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Piensa</a:t>
            </a:r>
            <a:r>
              <a:rPr lang="en-GB" altLang="en-US" sz="6000" dirty="0" smtClean="0">
                <a:latin typeface="Comic Sans MS" pitchFamily="66" charset="0"/>
              </a:rPr>
              <a:t> en </a:t>
            </a:r>
            <a:r>
              <a:rPr lang="en-GB" altLang="en-US" sz="6000" dirty="0" err="1" smtClean="0">
                <a:latin typeface="Comic Sans MS" pitchFamily="66" charset="0"/>
              </a:rPr>
              <a:t>tres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importantes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conceptos</a:t>
            </a:r>
            <a:r>
              <a:rPr lang="en-GB" altLang="en-US" sz="6000" dirty="0" smtClean="0">
                <a:latin typeface="Comic Sans MS" pitchFamily="66" charset="0"/>
              </a:rPr>
              <a:t> de la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 de hoy y  </a:t>
            </a:r>
            <a:r>
              <a:rPr lang="en-GB" altLang="en-US" sz="6000" dirty="0" err="1" smtClean="0">
                <a:latin typeface="Comic Sans MS" pitchFamily="66" charset="0"/>
              </a:rPr>
              <a:t>ordenalos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smtClean="0">
                <a:latin typeface="Comic Sans MS" pitchFamily="66" charset="0"/>
              </a:rPr>
              <a:t>según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su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importancia</a:t>
            </a:r>
            <a:r>
              <a:rPr lang="en-GB" altLang="en-US" sz="6000" dirty="0" smtClean="0">
                <a:latin typeface="Comic Sans MS" pitchFamily="66" charset="0"/>
              </a:rPr>
              <a:t>.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81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Cual</a:t>
            </a:r>
            <a:r>
              <a:rPr lang="en-GB" altLang="en-US" sz="6000" dirty="0" smtClean="0">
                <a:latin typeface="Comic Sans MS" pitchFamily="66" charset="0"/>
              </a:rPr>
              <a:t> ha </a:t>
            </a:r>
            <a:r>
              <a:rPr lang="en-GB" altLang="en-US" sz="6000" dirty="0" err="1" smtClean="0">
                <a:latin typeface="Comic Sans MS" pitchFamily="66" charset="0"/>
              </a:rPr>
              <a:t>sido</a:t>
            </a:r>
            <a:r>
              <a:rPr lang="en-GB" altLang="en-US" sz="6000" dirty="0" smtClean="0">
                <a:latin typeface="Comic Sans MS" pitchFamily="66" charset="0"/>
              </a:rPr>
              <a:t> el </a:t>
            </a:r>
            <a:r>
              <a:rPr lang="en-GB" altLang="en-US" sz="6000" dirty="0" err="1" smtClean="0">
                <a:latin typeface="Comic Sans MS" pitchFamily="66" charset="0"/>
              </a:rPr>
              <a:t>proposito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dela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 de hoy?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20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Cuales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han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sido</a:t>
            </a:r>
            <a:r>
              <a:rPr lang="en-GB" altLang="en-US" sz="6000" dirty="0" smtClean="0">
                <a:latin typeface="Comic Sans MS" pitchFamily="66" charset="0"/>
              </a:rPr>
              <a:t> los </a:t>
            </a:r>
            <a:r>
              <a:rPr lang="en-GB" altLang="en-US" sz="6000" dirty="0" err="1" smtClean="0">
                <a:latin typeface="Comic Sans MS" pitchFamily="66" charset="0"/>
              </a:rPr>
              <a:t>conceptos</a:t>
            </a:r>
            <a:r>
              <a:rPr lang="en-GB" altLang="en-US" sz="6000" dirty="0" smtClean="0">
                <a:latin typeface="Comic Sans MS" pitchFamily="66" charset="0"/>
              </a:rPr>
              <a:t> claves </a:t>
            </a:r>
            <a:r>
              <a:rPr lang="en-GB" altLang="en-US" sz="6000" dirty="0" err="1" smtClean="0">
                <a:latin typeface="Comic Sans MS" pitchFamily="66" charset="0"/>
              </a:rPr>
              <a:t>utilizados</a:t>
            </a:r>
            <a:r>
              <a:rPr lang="en-GB" altLang="en-US" sz="6000" dirty="0" smtClean="0">
                <a:latin typeface="Comic Sans MS" pitchFamily="66" charset="0"/>
              </a:rPr>
              <a:t> en </a:t>
            </a:r>
            <a:r>
              <a:rPr lang="en-GB" altLang="en-US" sz="6000" dirty="0" err="1" smtClean="0">
                <a:latin typeface="Comic Sans MS" pitchFamily="66" charset="0"/>
              </a:rPr>
              <a:t>esta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?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51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Explica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durante</a:t>
            </a:r>
            <a:r>
              <a:rPr lang="en-GB" altLang="en-US" sz="6000" dirty="0" smtClean="0">
                <a:latin typeface="Comic Sans MS" pitchFamily="66" charset="0"/>
              </a:rPr>
              <a:t> 30 </a:t>
            </a:r>
            <a:r>
              <a:rPr lang="en-GB" altLang="en-US" sz="6000" dirty="0" err="1" smtClean="0">
                <a:latin typeface="Comic Sans MS" pitchFamily="66" charset="0"/>
              </a:rPr>
              <a:t>segundos</a:t>
            </a:r>
            <a:r>
              <a:rPr lang="en-GB" altLang="en-US" sz="6000" dirty="0">
                <a:latin typeface="Comic Sans MS" pitchFamily="66" charset="0"/>
              </a:rPr>
              <a:t> </a:t>
            </a:r>
            <a:r>
              <a:rPr lang="en-GB" altLang="en-US" sz="6000" dirty="0" smtClean="0">
                <a:latin typeface="Comic Sans MS" pitchFamily="66" charset="0"/>
              </a:rPr>
              <a:t>lo </a:t>
            </a:r>
            <a:r>
              <a:rPr lang="en-GB" altLang="en-US" sz="6000" dirty="0" err="1" smtClean="0">
                <a:latin typeface="Comic Sans MS" pitchFamily="66" charset="0"/>
              </a:rPr>
              <a:t>que</a:t>
            </a:r>
            <a:r>
              <a:rPr lang="en-GB" altLang="en-US" sz="6000" dirty="0" smtClean="0">
                <a:latin typeface="Comic Sans MS" pitchFamily="66" charset="0"/>
              </a:rPr>
              <a:t> has </a:t>
            </a:r>
            <a:r>
              <a:rPr lang="en-GB" altLang="en-US" sz="6000" dirty="0" err="1" smtClean="0">
                <a:latin typeface="Comic Sans MS" pitchFamily="66" charset="0"/>
              </a:rPr>
              <a:t>aprendido</a:t>
            </a:r>
            <a:r>
              <a:rPr lang="en-GB" altLang="en-US" sz="6000" dirty="0" smtClean="0">
                <a:latin typeface="Comic Sans MS" pitchFamily="66" charset="0"/>
              </a:rPr>
              <a:t> en </a:t>
            </a:r>
            <a:r>
              <a:rPr lang="en-GB" altLang="en-US" sz="6000" dirty="0" err="1" smtClean="0">
                <a:latin typeface="Comic Sans MS" pitchFamily="66" charset="0"/>
              </a:rPr>
              <a:t>esta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.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61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Haz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una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pregunta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relevante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sobre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este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tema</a:t>
            </a:r>
            <a:r>
              <a:rPr lang="en-GB" altLang="en-US" sz="6000" dirty="0" smtClean="0">
                <a:latin typeface="Comic Sans MS" pitchFamily="66" charset="0"/>
              </a:rPr>
              <a:t>, a un </a:t>
            </a:r>
            <a:r>
              <a:rPr lang="en-GB" altLang="en-US" sz="6000" dirty="0" err="1" smtClean="0">
                <a:latin typeface="Comic Sans MS" pitchFamily="66" charset="0"/>
              </a:rPr>
              <a:t>companero</a:t>
            </a:r>
            <a:r>
              <a:rPr lang="en-GB" altLang="en-US" sz="6000" dirty="0" smtClean="0">
                <a:latin typeface="Comic Sans MS" pitchFamily="66" charset="0"/>
              </a:rPr>
              <a:t> de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.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71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Cita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tres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cosas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que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hayas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aprendido</a:t>
            </a:r>
            <a:r>
              <a:rPr lang="en-GB" altLang="en-US" sz="6000" dirty="0" smtClean="0">
                <a:latin typeface="Comic Sans MS" pitchFamily="66" charset="0"/>
              </a:rPr>
              <a:t> en </a:t>
            </a:r>
            <a:r>
              <a:rPr lang="en-GB" altLang="en-US" sz="6000" dirty="0" err="1" smtClean="0">
                <a:latin typeface="Comic Sans MS" pitchFamily="66" charset="0"/>
              </a:rPr>
              <a:t>esta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clase</a:t>
            </a:r>
            <a:r>
              <a:rPr lang="en-GB" altLang="en-US" sz="6000" dirty="0" smtClean="0">
                <a:latin typeface="Comic Sans MS" pitchFamily="66" charset="0"/>
              </a:rPr>
              <a:t>.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smtClean="0">
                <a:latin typeface="Comic Sans MS" pitchFamily="66" charset="0"/>
              </a:rPr>
              <a:t>Como la </a:t>
            </a:r>
            <a:r>
              <a:rPr lang="en-GB" altLang="en-US" sz="6000" dirty="0" err="1" smtClean="0">
                <a:latin typeface="Comic Sans MS" pitchFamily="66" charset="0"/>
              </a:rPr>
              <a:t>leccion</a:t>
            </a:r>
            <a:r>
              <a:rPr lang="en-GB" altLang="en-US" sz="6000" dirty="0" smtClean="0">
                <a:latin typeface="Comic Sans MS" pitchFamily="66" charset="0"/>
              </a:rPr>
              <a:t> de hoy </a:t>
            </a:r>
            <a:r>
              <a:rPr lang="en-GB" altLang="en-US" sz="6000" dirty="0" err="1" smtClean="0">
                <a:latin typeface="Comic Sans MS" pitchFamily="66" charset="0"/>
              </a:rPr>
              <a:t>encaja</a:t>
            </a:r>
            <a:r>
              <a:rPr lang="en-GB" altLang="en-US" sz="6000" dirty="0" smtClean="0">
                <a:latin typeface="Comic Sans MS" pitchFamily="66" charset="0"/>
              </a:rPr>
              <a:t> en el </a:t>
            </a:r>
            <a:r>
              <a:rPr lang="en-GB" altLang="en-US" sz="6000" dirty="0" err="1" smtClean="0">
                <a:latin typeface="Comic Sans MS" pitchFamily="66" charset="0"/>
              </a:rPr>
              <a:t>tema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que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estamos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tratando</a:t>
            </a:r>
            <a:r>
              <a:rPr lang="en-GB" altLang="en-US" sz="6000" dirty="0">
                <a:latin typeface="Comic Sans MS" pitchFamily="66" charset="0"/>
              </a:rPr>
              <a:t>?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41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smtClean="0">
                <a:latin typeface="Comic Sans MS" pitchFamily="66" charset="0"/>
              </a:rPr>
              <a:t>Como lo </a:t>
            </a:r>
            <a:r>
              <a:rPr lang="en-GB" altLang="en-US" sz="6000" dirty="0" err="1" smtClean="0">
                <a:latin typeface="Comic Sans MS" pitchFamily="66" charset="0"/>
              </a:rPr>
              <a:t>que</a:t>
            </a:r>
            <a:r>
              <a:rPr lang="en-GB" altLang="en-US" sz="6000" dirty="0" smtClean="0">
                <a:latin typeface="Comic Sans MS" pitchFamily="66" charset="0"/>
              </a:rPr>
              <a:t> has </a:t>
            </a:r>
            <a:r>
              <a:rPr lang="en-GB" altLang="en-US" sz="6000" dirty="0" err="1" smtClean="0">
                <a:latin typeface="Comic Sans MS" pitchFamily="66" charset="0"/>
              </a:rPr>
              <a:t>aprendido</a:t>
            </a:r>
            <a:r>
              <a:rPr lang="en-GB" altLang="en-US" sz="6000" dirty="0" smtClean="0">
                <a:latin typeface="Comic Sans MS" pitchFamily="66" charset="0"/>
              </a:rPr>
              <a:t> hoy </a:t>
            </a:r>
            <a:r>
              <a:rPr lang="en-GB" altLang="en-US" sz="6000" dirty="0" err="1" smtClean="0">
                <a:latin typeface="Comic Sans MS" pitchFamily="66" charset="0"/>
              </a:rPr>
              <a:t>puede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ayudarte</a:t>
            </a:r>
            <a:r>
              <a:rPr lang="en-GB" altLang="en-US" sz="6000" dirty="0" smtClean="0">
                <a:latin typeface="Comic Sans MS" pitchFamily="66" charset="0"/>
              </a:rPr>
              <a:t> en el </a:t>
            </a:r>
            <a:r>
              <a:rPr lang="en-GB" altLang="en-US" sz="6000" dirty="0" err="1" smtClean="0">
                <a:latin typeface="Comic Sans MS" pitchFamily="66" charset="0"/>
              </a:rPr>
              <a:t>futuro</a:t>
            </a:r>
            <a:r>
              <a:rPr lang="en-GB" altLang="en-US" sz="6000" dirty="0">
                <a:latin typeface="Comic Sans MS" pitchFamily="66" charset="0"/>
              </a:rPr>
              <a:t>?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 dirty="0" err="1" smtClean="0">
                <a:latin typeface="Comic Sans MS" pitchFamily="66" charset="0"/>
              </a:rPr>
              <a:t>Puedes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utilizar</a:t>
            </a:r>
            <a:r>
              <a:rPr lang="en-GB" altLang="en-US" sz="6000" dirty="0" smtClean="0">
                <a:latin typeface="Comic Sans MS" pitchFamily="66" charset="0"/>
              </a:rPr>
              <a:t> lo </a:t>
            </a:r>
            <a:r>
              <a:rPr lang="en-GB" altLang="en-US" sz="6000" dirty="0" err="1" smtClean="0">
                <a:latin typeface="Comic Sans MS" pitchFamily="66" charset="0"/>
              </a:rPr>
              <a:t>que</a:t>
            </a:r>
            <a:r>
              <a:rPr lang="en-GB" altLang="en-US" sz="6000" dirty="0" smtClean="0">
                <a:latin typeface="Comic Sans MS" pitchFamily="66" charset="0"/>
              </a:rPr>
              <a:t> has </a:t>
            </a:r>
            <a:r>
              <a:rPr lang="en-GB" altLang="en-US" sz="6000" dirty="0" err="1" smtClean="0">
                <a:latin typeface="Comic Sans MS" pitchFamily="66" charset="0"/>
              </a:rPr>
              <a:t>aprendido</a:t>
            </a:r>
            <a:r>
              <a:rPr lang="en-GB" altLang="en-US" sz="6000" dirty="0" smtClean="0">
                <a:latin typeface="Comic Sans MS" pitchFamily="66" charset="0"/>
              </a:rPr>
              <a:t> hoy </a:t>
            </a:r>
            <a:r>
              <a:rPr lang="en-GB" altLang="en-US" sz="6000" dirty="0" err="1" smtClean="0">
                <a:latin typeface="Comic Sans MS" pitchFamily="66" charset="0"/>
              </a:rPr>
              <a:t>para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otras</a:t>
            </a:r>
            <a:r>
              <a:rPr lang="en-GB" altLang="en-US" sz="6000" dirty="0" smtClean="0">
                <a:latin typeface="Comic Sans MS" pitchFamily="66" charset="0"/>
              </a:rPr>
              <a:t> </a:t>
            </a:r>
            <a:r>
              <a:rPr lang="en-GB" altLang="en-US" sz="6000" dirty="0" err="1" smtClean="0">
                <a:latin typeface="Comic Sans MS" pitchFamily="66" charset="0"/>
              </a:rPr>
              <a:t>asignaturas</a:t>
            </a:r>
            <a:r>
              <a:rPr lang="en-GB" altLang="en-US" sz="6000" dirty="0" smtClean="0">
                <a:latin typeface="Comic Sans MS" pitchFamily="66" charset="0"/>
              </a:rPr>
              <a:t>?</a:t>
            </a:r>
            <a:endParaRPr lang="en-GB" altLang="en-US" sz="6000" dirty="0">
              <a:latin typeface="Comic Sans MS" pitchFamily="66" charset="0"/>
            </a:endParaRPr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118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Cual ha sido el proposito dela clase de hoy?</vt:lpstr>
      <vt:lpstr>Cuales han sido los conceptos claves utilizados en esta clase?</vt:lpstr>
      <vt:lpstr>Explica durante 30 segundos lo que has aprendido en esta clase.</vt:lpstr>
      <vt:lpstr>Haz una pregunta relevante sobre este tema, a un companero de clase.</vt:lpstr>
      <vt:lpstr>Cita tres cosas que hayas aprendido en esta clase.</vt:lpstr>
      <vt:lpstr>Como la leccion de hoy encaja en el tema que estamos tratando?</vt:lpstr>
      <vt:lpstr>Como lo que has aprendido hoy puede ayudarte en el futuro?</vt:lpstr>
      <vt:lpstr>Puedes utilizar lo que has aprendido hoy para otras asignaturas?</vt:lpstr>
      <vt:lpstr>Piensa en tres importantes conceptos de la clase de hoy y  ordenalos según su importancia.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Green</dc:creator>
  <cp:lastModifiedBy>UCCGuestTeach</cp:lastModifiedBy>
  <cp:revision>16</cp:revision>
  <dcterms:created xsi:type="dcterms:W3CDTF">2006-05-24T18:19:49Z</dcterms:created>
  <dcterms:modified xsi:type="dcterms:W3CDTF">2015-07-06T09:51:49Z</dcterms:modified>
</cp:coreProperties>
</file>